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8" r:id="rId1"/>
  </p:sldMasterIdLst>
  <p:notesMasterIdLst>
    <p:notesMasterId r:id="rId13"/>
  </p:notesMasterIdLst>
  <p:sldIdLst>
    <p:sldId id="268" r:id="rId2"/>
    <p:sldId id="286" r:id="rId3"/>
    <p:sldId id="277" r:id="rId4"/>
    <p:sldId id="278" r:id="rId5"/>
    <p:sldId id="275" r:id="rId6"/>
    <p:sldId id="280" r:id="rId7"/>
    <p:sldId id="279" r:id="rId8"/>
    <p:sldId id="283" r:id="rId9"/>
    <p:sldId id="276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E34E56-B615-49A0-8EF1-E9F65D11ACC1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649559-08F2-40F4-8484-938B1CB3A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24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BD395-1C41-4331-A01A-B5D57E71A25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36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005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20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549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74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17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37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8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4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83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4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0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3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7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9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8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9F71-E552-4891-A71A-015ADD22FDD3}" type="datetimeFigureOut">
              <a:rPr lang="he-IL" smtClean="0"/>
              <a:t>כ"ד/אדר/תשפ"ג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6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6723439"/>
            <a:ext cx="3503364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80" y="943791"/>
            <a:ext cx="2412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639498" y="113294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Issues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719374" y="1577780"/>
            <a:ext cx="33073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 acceptance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Poster </a:t>
            </a:r>
            <a:r>
              <a:rPr lang="en-US" dirty="0" smtClean="0"/>
              <a:t>day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GUI manual tests / cypress</a:t>
            </a:r>
          </a:p>
        </p:txBody>
      </p:sp>
    </p:spTree>
    <p:extLst>
      <p:ext uri="{BB962C8B-B14F-4D97-AF65-F5344CB8AC3E}">
        <p14:creationId xmlns:p14="http://schemas.microsoft.com/office/powerpoint/2010/main" val="23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2" y="948846"/>
            <a:ext cx="5256000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83786" y="14679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Marathon Goals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1027782" y="1285774"/>
            <a:ext cx="89239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/>
              <a:t>Tests: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Acceptance tests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Implement all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Tests </a:t>
            </a:r>
            <a:r>
              <a:rPr lang="en-US" sz="1600" dirty="0"/>
              <a:t>report </a:t>
            </a:r>
            <a:r>
              <a:rPr lang="en-US" sz="1600" dirty="0" smtClean="0"/>
              <a:t>draft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u="sng" dirty="0" smtClean="0"/>
              <a:t>Raspberry Pi: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RP – camera, GPS, </a:t>
            </a:r>
            <a:r>
              <a:rPr lang="en-US" sz="1600" dirty="0" smtClean="0"/>
              <a:t>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Improve </a:t>
            </a:r>
            <a:r>
              <a:rPr lang="en-US" sz="1600" dirty="0" smtClean="0"/>
              <a:t>detection model + define required errors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u="sng" dirty="0" smtClean="0"/>
              <a:t>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ADD Draft V2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Demo Draft </a:t>
            </a:r>
            <a:r>
              <a:rPr lang="en-US" sz="1600" dirty="0" smtClean="0"/>
              <a:t>V2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u="sng" dirty="0" smtClean="0"/>
              <a:t>Client: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Finish </a:t>
            </a:r>
            <a:r>
              <a:rPr lang="en-US" sz="1600" dirty="0"/>
              <a:t>Rider windows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Finish Admin </a:t>
            </a:r>
            <a:r>
              <a:rPr lang="en-US" sz="1600" dirty="0" smtClean="0"/>
              <a:t>windows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u="sng" dirty="0" smtClean="0"/>
              <a:t>Server: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Admin API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885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2" y="947502"/>
            <a:ext cx="4500000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628843" y="95551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Meeting Plan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1303089" y="1686825"/>
            <a:ext cx="5887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dirty="0" smtClean="0"/>
              <a:t>Timeline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Gantt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Raspberry Pi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Tests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Documents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Admin application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Rider </a:t>
            </a:r>
            <a:r>
              <a:rPr lang="en-US" dirty="0" smtClean="0"/>
              <a:t>application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Issues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Marathon </a:t>
            </a:r>
            <a:r>
              <a:rPr lang="en-US" dirty="0"/>
              <a:t>Goals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857250" lvl="1" indent="-400050">
              <a:buFont typeface="+mj-lt"/>
              <a:buAutoNum type="arabicParenR"/>
            </a:pPr>
            <a:endParaRPr lang="en-US" dirty="0" smtClean="0"/>
          </a:p>
          <a:p>
            <a:pPr marL="800100" lvl="1" indent="-342900">
              <a:buFont typeface="+mj-lt"/>
              <a:buAutoNum type="arabicParenR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4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3" y="944963"/>
            <a:ext cx="3071491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248881" y="120623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Timeline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28840"/>
              </p:ext>
            </p:extLst>
          </p:nvPr>
        </p:nvGraphicFramePr>
        <p:xfrm>
          <a:off x="533389" y="2756440"/>
          <a:ext cx="11326483" cy="7194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6770"/>
                <a:gridCol w="2432649"/>
                <a:gridCol w="2208362"/>
                <a:gridCol w="2363638"/>
                <a:gridCol w="1915064"/>
              </a:tblGrid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Iteration 3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Poster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Iteration 2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Marathon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Today Meeting</a:t>
                      </a:r>
                      <a:endParaRPr lang="he-IL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AutoShape 3"/>
          <p:cNvSpPr/>
          <p:nvPr/>
        </p:nvSpPr>
        <p:spPr>
          <a:xfrm rot="12166" flipV="1">
            <a:off x="1041340" y="3129672"/>
            <a:ext cx="10198099" cy="1414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32900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8210"/>
            <a:ext cx="432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 Raspberry Pi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5" name="טבלה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9163"/>
              </p:ext>
            </p:extLst>
          </p:nvPr>
        </p:nvGraphicFramePr>
        <p:xfrm>
          <a:off x="241116" y="1622826"/>
          <a:ext cx="11618756" cy="29223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/>
                <a:gridCol w="1880558"/>
                <a:gridCol w="1923691"/>
                <a:gridCol w="1820173"/>
                <a:gridCol w="1837427"/>
                <a:gridCol w="2355339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Adapters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Camera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Team (TBA)</a:t>
                      </a:r>
                      <a:endParaRPr lang="he-IL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Server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52" name="טבלה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93270"/>
              </p:ext>
            </p:extLst>
          </p:nvPr>
        </p:nvGraphicFramePr>
        <p:xfrm>
          <a:off x="274454" y="1610869"/>
          <a:ext cx="11618756" cy="29223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/>
                <a:gridCol w="1880558"/>
                <a:gridCol w="1923691"/>
                <a:gridCol w="1820173"/>
                <a:gridCol w="1837427"/>
                <a:gridCol w="2355339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 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 maps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Team</a:t>
                      </a:r>
                      <a:r>
                        <a:rPr lang="en-US" sz="1400" baseline="0" dirty="0" smtClean="0"/>
                        <a:t> (TBA)</a:t>
                      </a:r>
                      <a:endParaRPr lang="he-IL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4370"/>
            <a:ext cx="216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363546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Tests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16748"/>
              </p:ext>
            </p:extLst>
          </p:nvPr>
        </p:nvGraphicFramePr>
        <p:xfrm>
          <a:off x="350078" y="1713153"/>
          <a:ext cx="11618756" cy="22028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99889"/>
                <a:gridCol w="2381469"/>
                <a:gridCol w="1901276"/>
                <a:gridCol w="1861830"/>
                <a:gridCol w="1587146"/>
                <a:gridCol w="1587146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/>
                        <a:t>Unit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Integration 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Stress 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 manual tests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Acceptance 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Client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972752" y="1052486"/>
            <a:ext cx="1511805" cy="353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Admin windows</a:t>
            </a:r>
            <a:endParaRPr lang="he-IL" sz="1400" dirty="0">
              <a:solidFill>
                <a:schemeClr val="accent2"/>
              </a:solidFill>
            </a:endParaRPr>
          </a:p>
        </p:txBody>
      </p:sp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265"/>
              </p:ext>
            </p:extLst>
          </p:nvPr>
        </p:nvGraphicFramePr>
        <p:xfrm>
          <a:off x="350078" y="1853070"/>
          <a:ext cx="11618756" cy="4405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/>
                <a:gridCol w="1880558"/>
                <a:gridCol w="1923691"/>
                <a:gridCol w="1820173"/>
                <a:gridCol w="1837427"/>
                <a:gridCol w="2355339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Window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Advertisements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Questions Window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Hazards Window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smtClean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settings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 design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Client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972752" y="1052486"/>
            <a:ext cx="1511805" cy="353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Rider windows</a:t>
            </a:r>
            <a:endParaRPr lang="he-IL" sz="1400" dirty="0">
              <a:solidFill>
                <a:schemeClr val="accent2"/>
              </a:solidFill>
            </a:endParaRPr>
          </a:p>
        </p:txBody>
      </p:sp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7070"/>
              </p:ext>
            </p:extLst>
          </p:nvPr>
        </p:nvGraphicFramePr>
        <p:xfrm>
          <a:off x="350078" y="1628662"/>
          <a:ext cx="11618756" cy="51252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Password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 Password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214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Profile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4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Rides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 Information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439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Announcements 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Route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715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 Map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Ride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8210"/>
            <a:ext cx="432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Documents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=""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=""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=""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=""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=""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=""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=""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=""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=""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=""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=""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=""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=""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=""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=""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=""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=""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=""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68224"/>
              </p:ext>
            </p:extLst>
          </p:nvPr>
        </p:nvGraphicFramePr>
        <p:xfrm>
          <a:off x="255581" y="1670475"/>
          <a:ext cx="11618756" cy="4405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/>
                <a:gridCol w="1880558"/>
                <a:gridCol w="1923691"/>
                <a:gridCol w="1820173"/>
                <a:gridCol w="1837427"/>
                <a:gridCol w="2355339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/>
                        <a:t>Tests plan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V3 - 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V2 - 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ARD</a:t>
                      </a:r>
                      <a:endParaRPr lang="he-IL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V3 - Tom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V2 - Tom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– Amit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V2 - Amit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smtClean="0"/>
                        <a:t>Demo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Sasha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Guideline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Guideline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Programmer Guideline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report (EXCEL)</a:t>
                      </a:r>
                      <a:endParaRPr lang="he-IL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smtClean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  <a:endParaRPr lang="he-IL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Website (Q &amp; A)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4482</TotalTime>
  <Words>551</Words>
  <Application>Microsoft Office PowerPoint</Application>
  <PresentationFormat>מסך רחב</PresentationFormat>
  <Paragraphs>267</Paragraphs>
  <Slides>11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20" baseType="lpstr">
      <vt:lpstr>Arial</vt:lpstr>
      <vt:lpstr>Assistant Regular</vt:lpstr>
      <vt:lpstr>atlas light AAA Bold</vt:lpstr>
      <vt:lpstr>Calibri</vt:lpstr>
      <vt:lpstr>Gisha</vt:lpstr>
      <vt:lpstr>Norwester</vt:lpstr>
      <vt:lpstr>Trebuchet MS</vt:lpstr>
      <vt:lpstr>Wingdings 3</vt:lpstr>
      <vt:lpstr>פיאה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עופרה לוי</dc:creator>
  <cp:lastModifiedBy>חשבון Microsoft</cp:lastModifiedBy>
  <cp:revision>82</cp:revision>
  <dcterms:created xsi:type="dcterms:W3CDTF">2023-01-07T14:31:30Z</dcterms:created>
  <dcterms:modified xsi:type="dcterms:W3CDTF">2023-03-17T15:06:33Z</dcterms:modified>
</cp:coreProperties>
</file>