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98" r:id="rId1"/>
  </p:sldMasterIdLst>
  <p:notesMasterIdLst>
    <p:notesMasterId r:id="rId12"/>
  </p:notesMasterIdLst>
  <p:sldIdLst>
    <p:sldId id="268" r:id="rId2"/>
    <p:sldId id="286" r:id="rId3"/>
    <p:sldId id="277" r:id="rId4"/>
    <p:sldId id="278" r:id="rId5"/>
    <p:sldId id="275" r:id="rId6"/>
    <p:sldId id="280" r:id="rId7"/>
    <p:sldId id="279" r:id="rId8"/>
    <p:sldId id="283" r:id="rId9"/>
    <p:sldId id="276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5E34E56-B615-49A0-8EF1-E9F65D11ACC1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C649559-08F2-40F4-8484-938B1CB3A5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724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BD395-1C41-4331-A01A-B5D57E71A250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362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49559-08F2-40F4-8484-938B1CB3A56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0057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49559-08F2-40F4-8484-938B1CB3A56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120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49559-08F2-40F4-8484-938B1CB3A56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074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41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017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379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18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30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843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83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969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943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905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735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358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47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89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396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483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79F71-E552-4891-A71A-015ADD22FDD3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561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6723439"/>
            <a:ext cx="3503364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>
            <a:off x="111672" y="948846"/>
            <a:ext cx="5256000" cy="3786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283786" y="146799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>
                <a:solidFill>
                  <a:srgbClr val="008037"/>
                </a:solidFill>
                <a:latin typeface="Norwester"/>
              </a:rPr>
              <a:t>Marathon Goals</a:t>
            </a:r>
          </a:p>
        </p:txBody>
      </p:sp>
      <p:grpSp>
        <p:nvGrpSpPr>
          <p:cNvPr id="27" name="Group 37">
            <a:extLst>
              <a:ext uri="{FF2B5EF4-FFF2-40B4-BE49-F238E27FC236}">
                <a16:creationId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174794" y="2939983"/>
            <a:ext cx="47320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e-IL" sz="1400" dirty="0"/>
          </a:p>
        </p:txBody>
      </p:sp>
      <p:sp>
        <p:nvSpPr>
          <p:cNvPr id="5" name="מלבן 4"/>
          <p:cNvSpPr/>
          <p:nvPr/>
        </p:nvSpPr>
        <p:spPr>
          <a:xfrm>
            <a:off x="1027782" y="1285774"/>
            <a:ext cx="8923987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/>
              <a:t>Tests: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Acceptance tests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Implement all tests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Tests report draft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u="sng" dirty="0"/>
              <a:t>Raspberry Pi: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RP – camera, GPS, communication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Improve detection model + define required errors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u="sng" dirty="0"/>
              <a:t>Documents: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ADD Draft V2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Demo Draft V2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u="sng" dirty="0"/>
              <a:t>Client: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Finish Rider windows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Finish Admin windows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u="sng" dirty="0"/>
              <a:t>Server: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User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Admin API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85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>
            <a:off x="111672" y="947502"/>
            <a:ext cx="4500000" cy="3786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628843" y="95551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>
                <a:solidFill>
                  <a:srgbClr val="008037"/>
                </a:solidFill>
                <a:latin typeface="Norwester"/>
              </a:rPr>
              <a:t>Meeting Plan</a:t>
            </a:r>
          </a:p>
        </p:txBody>
      </p:sp>
      <p:grpSp>
        <p:nvGrpSpPr>
          <p:cNvPr id="27" name="Group 37">
            <a:extLst>
              <a:ext uri="{FF2B5EF4-FFF2-40B4-BE49-F238E27FC236}">
                <a16:creationId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174794" y="2939983"/>
            <a:ext cx="47320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e-IL" sz="1400" dirty="0"/>
          </a:p>
        </p:txBody>
      </p:sp>
      <p:sp>
        <p:nvSpPr>
          <p:cNvPr id="5" name="מלבן 4"/>
          <p:cNvSpPr/>
          <p:nvPr/>
        </p:nvSpPr>
        <p:spPr>
          <a:xfrm>
            <a:off x="1303089" y="1686825"/>
            <a:ext cx="5887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arabicPeriod"/>
            </a:pPr>
            <a:r>
              <a:rPr lang="en-US" dirty="0"/>
              <a:t>Timeline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Gantt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Raspberry Pi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Server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Tests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Documents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Admin application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Rider application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Issues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Marathon Goals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857250" lvl="1" indent="-400050">
              <a:buFont typeface="+mj-lt"/>
              <a:buAutoNum type="arabicParenR"/>
            </a:pPr>
            <a:endParaRPr lang="en-US" dirty="0"/>
          </a:p>
          <a:p>
            <a:pPr marL="800100" lvl="1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9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>
            <a:off x="111673" y="944963"/>
            <a:ext cx="3071491" cy="3786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1248881" y="120623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>
                <a:solidFill>
                  <a:srgbClr val="008037"/>
                </a:solidFill>
                <a:latin typeface="Norwester"/>
              </a:rPr>
              <a:t>Timeline</a:t>
            </a:r>
          </a:p>
        </p:txBody>
      </p:sp>
      <p:grpSp>
        <p:nvGrpSpPr>
          <p:cNvPr id="27" name="Group 37">
            <a:extLst>
              <a:ext uri="{FF2B5EF4-FFF2-40B4-BE49-F238E27FC236}">
                <a16:creationId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174794" y="2939983"/>
            <a:ext cx="47320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e-IL" sz="1400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929707"/>
              </p:ext>
            </p:extLst>
          </p:nvPr>
        </p:nvGraphicFramePr>
        <p:xfrm>
          <a:off x="533389" y="2756440"/>
          <a:ext cx="11326483" cy="71949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0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3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5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04.05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800" b="1" u="none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20.4</a:t>
                      </a:r>
                      <a:endParaRPr lang="he-IL" sz="1800" b="1" u="none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07.03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Iteration 3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Poster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Iteration 2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Marathon</a:t>
                      </a:r>
                      <a:endParaRPr lang="he-IL" sz="1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Today Meeting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AutoShape 3"/>
          <p:cNvSpPr/>
          <p:nvPr/>
        </p:nvSpPr>
        <p:spPr>
          <a:xfrm rot="12166" flipV="1">
            <a:off x="1041340" y="3129672"/>
            <a:ext cx="10198099" cy="1414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</p:spTree>
    <p:extLst>
      <p:ext uri="{BB962C8B-B14F-4D97-AF65-F5344CB8AC3E}">
        <p14:creationId xmlns:p14="http://schemas.microsoft.com/office/powerpoint/2010/main" val="329001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7684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 flipV="1">
            <a:off x="111707" y="938210"/>
            <a:ext cx="4320000" cy="0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847879" y="111659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>
                <a:solidFill>
                  <a:srgbClr val="008037"/>
                </a:solidFill>
                <a:latin typeface="Norwester"/>
              </a:rPr>
              <a:t> Raspberry Pi</a:t>
            </a:r>
          </a:p>
        </p:txBody>
      </p:sp>
      <p:grpSp>
        <p:nvGrpSpPr>
          <p:cNvPr id="27" name="Group 37">
            <a:extLst>
              <a:ext uri="{FF2B5EF4-FFF2-40B4-BE49-F238E27FC236}">
                <a16:creationId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graphicFrame>
        <p:nvGraphicFramePr>
          <p:cNvPr id="45" name="טבלה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1429"/>
              </p:ext>
            </p:extLst>
          </p:nvPr>
        </p:nvGraphicFramePr>
        <p:xfrm>
          <a:off x="241116" y="1622826"/>
          <a:ext cx="11618756" cy="29223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01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7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5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04.05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20.4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07.03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800" b="1" u="none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Interfaces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 Adapters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Detection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Models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1" eaLnBrk="1" latinLnBrk="0" hangingPunct="1"/>
                      <a:endParaRPr lang="he-IL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Camera Module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GPS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Module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Module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Team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03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 flipV="1">
            <a:off x="111699" y="938156"/>
            <a:ext cx="2448000" cy="0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1591260" y="128269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>
                <a:solidFill>
                  <a:srgbClr val="008037"/>
                </a:solidFill>
                <a:latin typeface="Norwester"/>
              </a:rPr>
              <a:t>Server</a:t>
            </a:r>
          </a:p>
        </p:txBody>
      </p:sp>
      <p:grpSp>
        <p:nvGrpSpPr>
          <p:cNvPr id="27" name="Group 37">
            <a:extLst>
              <a:ext uri="{FF2B5EF4-FFF2-40B4-BE49-F238E27FC236}">
                <a16:creationId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graphicFrame>
        <p:nvGraphicFramePr>
          <p:cNvPr id="52" name="טבלה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3062"/>
              </p:ext>
            </p:extLst>
          </p:nvPr>
        </p:nvGraphicFramePr>
        <p:xfrm>
          <a:off x="274454" y="1610869"/>
          <a:ext cx="11618756" cy="255151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01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7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5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04.05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20.4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07.03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800" b="1" u="none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 API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Sasha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Google maps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Team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32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7684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 flipV="1">
            <a:off x="111707" y="934370"/>
            <a:ext cx="2160000" cy="0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847879" y="111659"/>
            <a:ext cx="3635467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>
                <a:solidFill>
                  <a:srgbClr val="008037"/>
                </a:solidFill>
                <a:latin typeface="Norwester"/>
              </a:rPr>
              <a:t>Tests</a:t>
            </a:r>
          </a:p>
        </p:txBody>
      </p:sp>
      <p:grpSp>
        <p:nvGrpSpPr>
          <p:cNvPr id="27" name="Group 37">
            <a:extLst>
              <a:ext uri="{FF2B5EF4-FFF2-40B4-BE49-F238E27FC236}">
                <a16:creationId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graphicFrame>
        <p:nvGraphicFramePr>
          <p:cNvPr id="48" name="טבלה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16748"/>
              </p:ext>
            </p:extLst>
          </p:nvPr>
        </p:nvGraphicFramePr>
        <p:xfrm>
          <a:off x="350078" y="1713153"/>
          <a:ext cx="11618756" cy="22028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99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1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7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04.05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20.4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07.03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800" b="1" u="none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70%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Implement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Design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/>
                        <a:t>Unit</a:t>
                      </a:r>
                      <a:endParaRPr lang="he-IL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Implement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/>
                        <a:t>Design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Integration </a:t>
                      </a:r>
                      <a:endParaRPr lang="he-IL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Implement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/>
                        <a:t>Design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Stress </a:t>
                      </a:r>
                      <a:endParaRPr lang="he-IL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Implement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Implement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/>
                        <a:t>Design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GUI manual tests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Implement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Design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Design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Acceptance 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96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 flipV="1">
            <a:off x="111699" y="938156"/>
            <a:ext cx="2448000" cy="0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1591260" y="128269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>
                <a:solidFill>
                  <a:srgbClr val="008037"/>
                </a:solidFill>
                <a:latin typeface="Norwester"/>
              </a:rPr>
              <a:t>Client</a:t>
            </a:r>
          </a:p>
        </p:txBody>
      </p:sp>
      <p:grpSp>
        <p:nvGrpSpPr>
          <p:cNvPr id="27" name="Group 37">
            <a:extLst>
              <a:ext uri="{FF2B5EF4-FFF2-40B4-BE49-F238E27FC236}">
                <a16:creationId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sp>
        <p:nvSpPr>
          <p:cNvPr id="45" name="מלבן מעוגל 44"/>
          <p:cNvSpPr/>
          <p:nvPr/>
        </p:nvSpPr>
        <p:spPr>
          <a:xfrm>
            <a:off x="5972752" y="1052486"/>
            <a:ext cx="1511805" cy="3536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Admin windows</a:t>
            </a:r>
            <a:endParaRPr lang="he-IL" sz="1400" dirty="0">
              <a:solidFill>
                <a:schemeClr val="accent2"/>
              </a:solidFill>
            </a:endParaRPr>
          </a:p>
        </p:txBody>
      </p:sp>
      <p:graphicFrame>
        <p:nvGraphicFramePr>
          <p:cNvPr id="46" name="טבלה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10909"/>
              </p:ext>
            </p:extLst>
          </p:nvPr>
        </p:nvGraphicFramePr>
        <p:xfrm>
          <a:off x="350078" y="1853070"/>
          <a:ext cx="11618756" cy="40348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01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7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5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04.05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20.4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07.03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800" b="1" u="none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Home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Admins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Advertisements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Questions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Hazards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Amit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Rides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Amit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Statistics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Amit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settings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04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 flipV="1">
            <a:off x="111699" y="938156"/>
            <a:ext cx="2448000" cy="0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1591260" y="128269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>
                <a:solidFill>
                  <a:srgbClr val="008037"/>
                </a:solidFill>
                <a:latin typeface="Norwester"/>
              </a:rPr>
              <a:t>Client</a:t>
            </a:r>
          </a:p>
        </p:txBody>
      </p:sp>
      <p:grpSp>
        <p:nvGrpSpPr>
          <p:cNvPr id="27" name="Group 37">
            <a:extLst>
              <a:ext uri="{FF2B5EF4-FFF2-40B4-BE49-F238E27FC236}">
                <a16:creationId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sp>
        <p:nvSpPr>
          <p:cNvPr id="45" name="מלבן מעוגל 44"/>
          <p:cNvSpPr/>
          <p:nvPr/>
        </p:nvSpPr>
        <p:spPr>
          <a:xfrm>
            <a:off x="5972752" y="1052486"/>
            <a:ext cx="1511805" cy="3536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Rider windows</a:t>
            </a:r>
            <a:endParaRPr lang="he-IL" sz="1400" dirty="0">
              <a:solidFill>
                <a:schemeClr val="accent2"/>
              </a:solidFill>
            </a:endParaRPr>
          </a:p>
        </p:txBody>
      </p:sp>
      <p:graphicFrame>
        <p:nvGraphicFramePr>
          <p:cNvPr id="46" name="טבלה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557070"/>
              </p:ext>
            </p:extLst>
          </p:nvPr>
        </p:nvGraphicFramePr>
        <p:xfrm>
          <a:off x="350078" y="1628662"/>
          <a:ext cx="11618756" cy="512520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01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7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5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04.05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20.4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07.03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800" b="1" u="none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Password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Reset Password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14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Profile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4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Rides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Ride Information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9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Announcements 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Messages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Route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5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Ride Map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Active Ride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Home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33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7684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 flipV="1">
            <a:off x="111707" y="938210"/>
            <a:ext cx="4320000" cy="0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847879" y="111659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>
                <a:solidFill>
                  <a:srgbClr val="008037"/>
                </a:solidFill>
                <a:latin typeface="Norwester"/>
              </a:rPr>
              <a:t>Documents</a:t>
            </a:r>
          </a:p>
        </p:txBody>
      </p:sp>
      <p:grpSp>
        <p:nvGrpSpPr>
          <p:cNvPr id="27" name="Group 37">
            <a:extLst>
              <a:ext uri="{FF2B5EF4-FFF2-40B4-BE49-F238E27FC236}">
                <a16:creationId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graphicFrame>
        <p:nvGraphicFramePr>
          <p:cNvPr id="48" name="טבלה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133963"/>
              </p:ext>
            </p:extLst>
          </p:nvPr>
        </p:nvGraphicFramePr>
        <p:xfrm>
          <a:off x="255581" y="1670475"/>
          <a:ext cx="11618756" cy="40348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01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7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5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04.05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20.4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07.03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800" b="1" u="none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Sasha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/>
                        <a:t>Tests plan</a:t>
                      </a:r>
                      <a:endParaRPr lang="he-IL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V3 - Amit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V3 Draft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V2 - Amit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V2 Draft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ARD</a:t>
                      </a:r>
                      <a:endParaRPr lang="he-IL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V3 - Tom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V3 Draft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V2 - Tom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V2 Draft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he-IL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V3 – Amit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V3 Draft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V2 - Amit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V2 Draft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/>
                        <a:t>Demo</a:t>
                      </a:r>
                      <a:endParaRPr lang="he-IL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Sasha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Draft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Guideline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Amit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Draft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 Guideline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Draft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report (EXCEL)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Presentation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TBA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Website (Q &amp; A)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188324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4499</TotalTime>
  <Words>507</Words>
  <Application>Microsoft Office PowerPoint</Application>
  <PresentationFormat>Widescreen</PresentationFormat>
  <Paragraphs>252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Assistant Regular</vt:lpstr>
      <vt:lpstr>atlas light AAA Bold</vt:lpstr>
      <vt:lpstr>Calibri</vt:lpstr>
      <vt:lpstr>Norwester</vt:lpstr>
      <vt:lpstr>Trebuchet MS</vt:lpstr>
      <vt:lpstr>Wingdings 3</vt:lpstr>
      <vt:lpstr>פיאה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עופרה לוי</dc:creator>
  <cp:lastModifiedBy>Amit Moskovitz</cp:lastModifiedBy>
  <cp:revision>86</cp:revision>
  <dcterms:created xsi:type="dcterms:W3CDTF">2023-01-07T14:31:30Z</dcterms:created>
  <dcterms:modified xsi:type="dcterms:W3CDTF">2023-04-29T11:49:49Z</dcterms:modified>
</cp:coreProperties>
</file>