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42840"/>
            <a:ext cx="8207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42840"/>
            <a:ext cx="8207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320" cy="1432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64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720" cy="10281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800" cy="3078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42840"/>
            <a:ext cx="8207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442240"/>
            <a:ext cx="78991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</a:rPr>
              <a:t>Slidefit test slides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Put images here 1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Put images here 2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98880"/>
            <a:ext cx="820764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</a:rPr>
              <a:t>Put images here 3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2020-11-28T12:56:22Z</dcterms:created>
  <dc:creator/>
  <dc:description/>
  <dc:language>en-US</dc:language>
  <cp:lastModifiedBy/>
  <dcterms:modified xsi:type="dcterms:W3CDTF">2020-11-28T20:33:57Z</dcterms:modified>
  <cp:revision>5</cp:revision>
  <dc:subject/>
  <dc:title>Pencil</dc:title>
</cp:coreProperties>
</file>