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/>
    <p:restoredTop sz="96327"/>
  </p:normalViewPr>
  <p:slideViewPr>
    <p:cSldViewPr snapToGrid="0">
      <p:cViewPr varScale="1">
        <p:scale>
          <a:sx n="104" d="100"/>
          <a:sy n="104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BC1CB-2FFC-37EE-1578-312C10A04995}"/>
              </a:ext>
            </a:extLst>
          </p:cNvPr>
          <p:cNvSpPr txBox="1"/>
          <p:nvPr/>
        </p:nvSpPr>
        <p:spPr>
          <a:xfrm>
            <a:off x="2114021" y="904600"/>
            <a:ext cx="8327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alpha val="70000"/>
                  </a:schemeClr>
                </a:solidFill>
              </a:rPr>
              <a:t>Redshift to Databricks syntax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733FB-87D1-CC6B-195F-959DD483B5B7}"/>
              </a:ext>
            </a:extLst>
          </p:cNvPr>
          <p:cNvSpPr txBox="1"/>
          <p:nvPr/>
        </p:nvSpPr>
        <p:spPr>
          <a:xfrm>
            <a:off x="2497422" y="3240827"/>
            <a:ext cx="7783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What does the </a:t>
            </a: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translation script 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What is the </a:t>
            </a:r>
            <a:r>
              <a:rPr lang="en-US" sz="3200" b="1" u="sng" dirty="0" err="1">
                <a:solidFill>
                  <a:schemeClr val="tx1">
                    <a:alpha val="70000"/>
                  </a:schemeClr>
                </a:solidFill>
              </a:rPr>
              <a:t>SQLGlot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How does the </a:t>
            </a:r>
            <a:r>
              <a:rPr lang="en-US" sz="3200" b="1" u="sng" dirty="0" err="1">
                <a:solidFill>
                  <a:schemeClr val="tx1">
                    <a:alpha val="70000"/>
                  </a:schemeClr>
                </a:solidFill>
              </a:rPr>
              <a:t>SQLGlot</a:t>
            </a: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 work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How to 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translate the SQL dialects.</a:t>
            </a:r>
          </a:p>
          <a:p>
            <a:endParaRPr lang="en-US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2050" name="Picture 2" descr="Index Generic Rounded Shapes icon">
            <a:extLst>
              <a:ext uri="{FF2B5EF4-FFF2-40B4-BE49-F238E27FC236}">
                <a16:creationId xmlns:a16="http://schemas.microsoft.com/office/drawing/2014/main" id="{C066508A-A627-B944-E0B4-62F83E8F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47" y="3429000"/>
            <a:ext cx="909320" cy="9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BC1CB-2FFC-37EE-1578-312C10A04995}"/>
              </a:ext>
            </a:extLst>
          </p:cNvPr>
          <p:cNvSpPr txBox="1"/>
          <p:nvPr/>
        </p:nvSpPr>
        <p:spPr>
          <a:xfrm>
            <a:off x="1396315" y="904600"/>
            <a:ext cx="9304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alpha val="70000"/>
                  </a:schemeClr>
                </a:solidFill>
              </a:rPr>
              <a:t>What does the translation script do?</a:t>
            </a:r>
          </a:p>
          <a:p>
            <a:pPr algn="ctr"/>
            <a:endParaRPr lang="en-US" sz="6000" b="1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733FB-87D1-CC6B-195F-959DD483B5B7}"/>
              </a:ext>
            </a:extLst>
          </p:cNvPr>
          <p:cNvSpPr txBox="1"/>
          <p:nvPr/>
        </p:nvSpPr>
        <p:spPr>
          <a:xfrm>
            <a:off x="2497422" y="3240827"/>
            <a:ext cx="7783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Script to </a:t>
            </a: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translate the SQL dialects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 by the </a:t>
            </a:r>
            <a:r>
              <a:rPr lang="en-US" sz="3200" dirty="0" err="1">
                <a:solidFill>
                  <a:schemeClr val="tx1">
                    <a:alpha val="70000"/>
                  </a:schemeClr>
                </a:solidFill>
              </a:rPr>
              <a:t>SQLGlot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Implements the </a:t>
            </a:r>
            <a:r>
              <a:rPr lang="en-US" sz="3200" b="1" u="sng" dirty="0" err="1">
                <a:solidFill>
                  <a:schemeClr val="tx1">
                    <a:alpha val="70000"/>
                  </a:schemeClr>
                </a:solidFill>
              </a:rPr>
              <a:t>SQLGlot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Customize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 the outcome to assure the compatibility.</a:t>
            </a:r>
          </a:p>
          <a:p>
            <a:endParaRPr lang="en-US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3074" name="Picture 2" descr="Script - Free business icons">
            <a:extLst>
              <a:ext uri="{FF2B5EF4-FFF2-40B4-BE49-F238E27FC236}">
                <a16:creationId xmlns:a16="http://schemas.microsoft.com/office/drawing/2014/main" id="{3784E718-6381-92AC-E84E-85C71D98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" y="3244288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BC1CB-2FFC-37EE-1578-312C10A04995}"/>
              </a:ext>
            </a:extLst>
          </p:cNvPr>
          <p:cNvSpPr txBox="1"/>
          <p:nvPr/>
        </p:nvSpPr>
        <p:spPr>
          <a:xfrm>
            <a:off x="2114021" y="904600"/>
            <a:ext cx="8327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alpha val="70000"/>
                  </a:schemeClr>
                </a:solidFill>
              </a:rPr>
              <a:t>What is the </a:t>
            </a:r>
            <a:r>
              <a:rPr lang="en-US" sz="6000" b="1" dirty="0" err="1">
                <a:solidFill>
                  <a:schemeClr val="tx1">
                    <a:alpha val="70000"/>
                  </a:schemeClr>
                </a:solidFill>
              </a:rPr>
              <a:t>SQLGlot</a:t>
            </a:r>
            <a:r>
              <a:rPr lang="en-US" sz="6000" b="1" dirty="0">
                <a:solidFill>
                  <a:schemeClr val="tx1">
                    <a:alpha val="70000"/>
                  </a:schemeClr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733FB-87D1-CC6B-195F-959DD483B5B7}"/>
              </a:ext>
            </a:extLst>
          </p:cNvPr>
          <p:cNvSpPr txBox="1"/>
          <p:nvPr/>
        </p:nvSpPr>
        <p:spPr>
          <a:xfrm>
            <a:off x="2497422" y="2388204"/>
            <a:ext cx="7783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>
                    <a:alpha val="70000"/>
                  </a:schemeClr>
                </a:solidFill>
              </a:rPr>
              <a:t>SQLGlot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 is a no-dependency SQL </a:t>
            </a: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parser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3200" b="1" u="sng" dirty="0" err="1">
                <a:solidFill>
                  <a:schemeClr val="tx1">
                    <a:alpha val="70000"/>
                  </a:schemeClr>
                </a:solidFill>
              </a:rPr>
              <a:t>transpiler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, optimizer, and engine.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It can be used to format SQL or </a:t>
            </a: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translate between 20 different dialects 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like Redshift and Databricks.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64216-96FB-ADE4-C490-265A989F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5" y="2478553"/>
            <a:ext cx="1866808" cy="61095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1504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BC1CB-2FFC-37EE-1578-312C10A04995}"/>
              </a:ext>
            </a:extLst>
          </p:cNvPr>
          <p:cNvSpPr txBox="1"/>
          <p:nvPr/>
        </p:nvSpPr>
        <p:spPr>
          <a:xfrm>
            <a:off x="403655" y="0"/>
            <a:ext cx="11788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alpha val="70000"/>
                  </a:schemeClr>
                </a:solidFill>
              </a:rPr>
              <a:t>How does the </a:t>
            </a:r>
            <a:r>
              <a:rPr lang="en-US" sz="6000" b="1" dirty="0" err="1">
                <a:solidFill>
                  <a:schemeClr val="tx1">
                    <a:alpha val="70000"/>
                  </a:schemeClr>
                </a:solidFill>
              </a:rPr>
              <a:t>SQLGlot</a:t>
            </a:r>
            <a:r>
              <a:rPr lang="en-US" sz="6000" b="1" dirty="0">
                <a:solidFill>
                  <a:schemeClr val="tx1">
                    <a:alpha val="70000"/>
                  </a:schemeClr>
                </a:solidFill>
              </a:rPr>
              <a:t> 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733FB-87D1-CC6B-195F-959DD483B5B7}"/>
              </a:ext>
            </a:extLst>
          </p:cNvPr>
          <p:cNvSpPr txBox="1"/>
          <p:nvPr/>
        </p:nvSpPr>
        <p:spPr>
          <a:xfrm>
            <a:off x="5351832" y="1015663"/>
            <a:ext cx="64365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The `</a:t>
            </a: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Read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` and `</a:t>
            </a: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Write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` consist the broad outline of the architecture.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`Read` interprets 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the original input SQL syntax.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`Write` generates 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the translation results as an output.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There are </a:t>
            </a:r>
            <a:r>
              <a:rPr lang="en-US" sz="3200" b="1" u="sng" dirty="0">
                <a:solidFill>
                  <a:schemeClr val="tx1">
                    <a:alpha val="70000"/>
                  </a:schemeClr>
                </a:solidFill>
              </a:rPr>
              <a:t>no configuration 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file. Only some parameters for the `generator()`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3242D-7398-EE89-0634-453C2693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83" y="1015663"/>
            <a:ext cx="4126629" cy="58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BC1CB-2FFC-37EE-1578-312C10A04995}"/>
              </a:ext>
            </a:extLst>
          </p:cNvPr>
          <p:cNvSpPr txBox="1"/>
          <p:nvPr/>
        </p:nvSpPr>
        <p:spPr>
          <a:xfrm>
            <a:off x="2114021" y="904600"/>
            <a:ext cx="8327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alpha val="70000"/>
                  </a:schemeClr>
                </a:solidFill>
              </a:rPr>
              <a:t>How to translate the SQL dialects?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733FB-87D1-CC6B-195F-959DD483B5B7}"/>
              </a:ext>
            </a:extLst>
          </p:cNvPr>
          <p:cNvSpPr txBox="1"/>
          <p:nvPr/>
        </p:nvSpPr>
        <p:spPr>
          <a:xfrm>
            <a:off x="2497422" y="3240827"/>
            <a:ext cx="8710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Simply specify the input SQL filename.</a:t>
            </a:r>
          </a:p>
          <a:p>
            <a:endParaRPr lang="en-US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50729-A710-2205-39B4-F4554D702290}"/>
              </a:ext>
            </a:extLst>
          </p:cNvPr>
          <p:cNvSpPr txBox="1"/>
          <p:nvPr/>
        </p:nvSpPr>
        <p:spPr>
          <a:xfrm>
            <a:off x="2960800" y="4007394"/>
            <a:ext cx="7783399" cy="707886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>
                    <a:alpha val="7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translate.py Redshift_DDL_3_Tables.sql</a:t>
            </a:r>
          </a:p>
          <a:p>
            <a:endParaRPr lang="en-US" sz="2000" dirty="0">
              <a:solidFill>
                <a:srgbClr val="00B050">
                  <a:alpha val="7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B051D-BB93-8A13-ED95-0064B26C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61670" y="3429000"/>
            <a:ext cx="1070611" cy="10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26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322</TotalTime>
  <Words>183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Courier New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S.</dc:creator>
  <cp:lastModifiedBy>Tom S.</cp:lastModifiedBy>
  <cp:revision>3</cp:revision>
  <dcterms:created xsi:type="dcterms:W3CDTF">2023-12-22T03:21:19Z</dcterms:created>
  <dcterms:modified xsi:type="dcterms:W3CDTF">2023-12-22T08:44:10Z</dcterms:modified>
</cp:coreProperties>
</file>