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1F91-F0BB-C5F0-7C3E-91F52BA23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9C2AB-0F7A-08E9-0991-D69997F49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80A37-23F1-8FEF-2BAF-ED9E6C1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4D19E-0D18-FEFB-A5AF-024C8F9A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3D58E-EED4-DB88-F398-66AC1A05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1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882C-8138-0760-F633-9B020443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D7F05-6BFB-6D8C-60B8-36AB3480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FD62F-4430-497D-6B9D-2BD6FB57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AAD9E-B82A-3AF4-67B1-8AC70F69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E0B5-086F-2689-E64F-1F5574A1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A1947-0E25-2A67-507E-4EC745D3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5787F-FEF7-E5A1-1038-57E84D64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E9F35-2AD5-AF59-2C35-2F37022C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F13BB-86AB-619C-CA8A-AD83B36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11C9-DE4C-1F14-C2FF-0B55B5F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93F4-5CAE-40D7-3105-DA802B2E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04C0A-BF4D-9390-64AE-A18A74E3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F85D2-3F6A-77D0-6177-910CA0EF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C441B-F994-F251-E7CF-734E90A8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79281-C706-D42D-1641-5E8C404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3C51-E7C1-6D06-B413-4B47A60C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70C65-F770-2A72-E1F7-47BE0D94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41F20-1483-F729-4DED-92943CC0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D117-79D2-E246-8DDE-19A608C4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C8C8-653E-DC46-3E7D-F0A2BBA5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09A4-5FB0-2979-D842-1995EC8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A2CA-99CF-0144-834D-F14B3B501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63E1C-2AEE-EE3F-57F8-33AA3984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C6B3-F851-D550-1693-BD046555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775CD-6A9F-AE0C-8A2B-DA62E1A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E00E5-C35F-965D-D485-A0702C4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51C7F-168D-D14F-D565-02B77338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7ABB4-813E-8A09-D031-1E181562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C157F-1972-D3AE-A652-12EFB547B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34BCA-A093-04AA-B495-05F0B04B5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B4027-3515-6C47-5C88-11EA1F450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F6CFB-D9C6-68DE-28E1-CD86269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87AA6-0F58-63C4-857D-17440884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24CC85-5972-05D8-BC84-251242F6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1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DF16-4238-B1A1-8B5A-87404792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FF8B5F-257F-1E54-5E39-56720337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4990D-A64B-10E4-BFF3-2CC3353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00E91F-C1D4-5DD9-67F1-19A3742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45499-BD18-93C9-F80F-F67EF71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78460-0E54-A63D-2356-156D8B26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6FD77-AA7F-ECC8-4571-551EBEB7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21C36-7547-DB0F-4DBC-922D2C21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416AC-A349-4658-E2CF-5123F90B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458F5-2045-1EF3-A9AA-441ECDBE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3C151-366D-07C6-0DD9-422E008B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53097-4249-6113-7DF9-71402027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45519-CB94-DE72-E741-D6440217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2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19126-0135-0453-F8DB-ECB1C09E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2588E-A872-CADD-C3DB-95445C8E4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38552-4893-A7AA-9471-C6846F48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7C859-B599-4990-C5C2-0C844F2D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AEE5A-2518-B861-3246-13A8126A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63CCB-041E-B47D-B075-7F232646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A4EBAD-8B4D-884E-D5D8-6F67C97E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38EC7-715A-E827-8A5C-12E5D60B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C27E6-CDA7-084D-D306-B29F40E47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57A3-1D6F-4676-BEE3-DA2D053B917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DE081-F186-B9E3-7060-14C24A4AA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70B64-52D6-DB9C-5A5A-6C66AD4E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1523-49F7-4AFF-B304-DBD2BBA14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5EF640-6341-D1E5-08DA-65007817F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07041"/>
              </p:ext>
            </p:extLst>
          </p:nvPr>
        </p:nvGraphicFramePr>
        <p:xfrm>
          <a:off x="730331" y="719666"/>
          <a:ext cx="11210305" cy="54385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42061">
                  <a:extLst>
                    <a:ext uri="{9D8B030D-6E8A-4147-A177-3AD203B41FA5}">
                      <a16:colId xmlns:a16="http://schemas.microsoft.com/office/drawing/2014/main" val="3978093481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2910180557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641678740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1202325365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1852359442"/>
                    </a:ext>
                  </a:extLst>
                </a:gridCol>
              </a:tblGrid>
              <a:tr h="6463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731705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 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SSH</a:t>
                      </a:r>
                      <a:r>
                        <a:rPr lang="en-US" altLang="ko-KR"/>
                        <a:t>, Telnet, DNS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321234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27939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59374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 (NAT)</a:t>
                      </a:r>
                    </a:p>
                    <a:p>
                      <a:pPr algn="ctr" latinLnBrk="1"/>
                      <a:r>
                        <a:rPr lang="en-US" altLang="ko-KR" dirty="0"/>
                        <a:t>(Network Address Translation)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59349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636995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35638"/>
                  </a:ext>
                </a:extLst>
              </a:tr>
              <a:tr h="64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6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3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윤수 고구려대학교 송</dc:creator>
  <cp:lastModifiedBy>윤수 고구려대학교 송</cp:lastModifiedBy>
  <cp:revision>2</cp:revision>
  <dcterms:created xsi:type="dcterms:W3CDTF">2025-03-27T07:28:06Z</dcterms:created>
  <dcterms:modified xsi:type="dcterms:W3CDTF">2025-03-27T10:34:46Z</dcterms:modified>
</cp:coreProperties>
</file>