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67031-7175-7E13-8A90-B2F3552D5990}"/>
              </a:ext>
            </a:extLst>
          </p:cNvPr>
          <p:cNvSpPr>
            <a:spLocks noGrp="1"/>
          </p:cNvSpPr>
          <p:nvPr>
            <p:ph type="ctrTitle"/>
          </p:nvPr>
        </p:nvSpPr>
        <p:spPr/>
        <p:txBody>
          <a:bodyPr/>
          <a:lstStyle/>
          <a:p>
            <a:r>
              <a:rPr kumimoji="1" lang="ja-JP" altLang="en-US" dirty="0">
                <a:solidFill>
                  <a:schemeClr val="tx1"/>
                </a:solidFill>
              </a:rPr>
              <a:t>アニメレビューサイト</a:t>
            </a:r>
          </a:p>
        </p:txBody>
      </p:sp>
      <p:sp>
        <p:nvSpPr>
          <p:cNvPr id="3" name="字幕 2">
            <a:extLst>
              <a:ext uri="{FF2B5EF4-FFF2-40B4-BE49-F238E27FC236}">
                <a16:creationId xmlns:a16="http://schemas.microsoft.com/office/drawing/2014/main" id="{FC4862E4-DB8B-E293-2AC9-60C914249CD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2135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71C78-3861-95F0-32B7-D2E488E385AD}"/>
              </a:ext>
            </a:extLst>
          </p:cNvPr>
          <p:cNvSpPr>
            <a:spLocks noGrp="1"/>
          </p:cNvSpPr>
          <p:nvPr>
            <p:ph type="title"/>
          </p:nvPr>
        </p:nvSpPr>
        <p:spPr/>
        <p:txBody>
          <a:bodyPr/>
          <a:lstStyle/>
          <a:p>
            <a:r>
              <a:rPr kumimoji="1" lang="ja-JP" altLang="en-US" dirty="0">
                <a:solidFill>
                  <a:schemeClr val="tx1"/>
                </a:solidFill>
              </a:rPr>
              <a:t>作成背景</a:t>
            </a:r>
          </a:p>
        </p:txBody>
      </p:sp>
      <p:sp>
        <p:nvSpPr>
          <p:cNvPr id="3" name="コンテンツ プレースホルダー 2">
            <a:extLst>
              <a:ext uri="{FF2B5EF4-FFF2-40B4-BE49-F238E27FC236}">
                <a16:creationId xmlns:a16="http://schemas.microsoft.com/office/drawing/2014/main" id="{52D38375-147F-446B-EDE2-DA47F357A116}"/>
              </a:ext>
            </a:extLst>
          </p:cNvPr>
          <p:cNvSpPr>
            <a:spLocks noGrp="1"/>
          </p:cNvSpPr>
          <p:nvPr>
            <p:ph idx="1"/>
          </p:nvPr>
        </p:nvSpPr>
        <p:spPr/>
        <p:txBody>
          <a:bodyPr/>
          <a:lstStyle/>
          <a:p>
            <a:pPr algn="just"/>
            <a:r>
              <a:rPr lang="ja-JP"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コロナ環境</a:t>
            </a:r>
            <a:r>
              <a:rPr lang="ja-JP" altLang="en-US"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下</a:t>
            </a:r>
            <a:r>
              <a:rPr lang="ja-JP"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でお家時間が増えている中、アニメを見る時間が増えた。いろいろサイトを見たときに、個人的なおススメアニメを載せているサイトはあるが、様々な人の意見が見れるサイトってないなと感じた。</a:t>
            </a:r>
            <a:endParaRPr lang="en-US"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algn="just"/>
            <a:endParaRPr lang="en-US"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algn="just"/>
            <a:r>
              <a:rPr lang="ja-JP"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いいね機能をつけることによって同意見者がどのくらいいるかもユーザーが分かりやすくしたり、いいね付けたものに関しては、</a:t>
            </a:r>
            <a:r>
              <a:rPr lang="ja-JP" altLang="en-US"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いいね</a:t>
            </a:r>
            <a:r>
              <a:rPr lang="ja-JP"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一覧で見れるようにして、あとで振り返れるように</a:t>
            </a:r>
            <a:r>
              <a:rPr lang="ja-JP" altLang="en-US"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したいと考えた</a:t>
            </a:r>
            <a:r>
              <a:rPr lang="ja-JP"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algn="just"/>
            <a:endParaRPr lang="en-US" altLang="ja-JP" kern="100" dirty="0">
              <a:solidFill>
                <a:schemeClr val="tx1"/>
              </a:solidFill>
              <a:latin typeface="メイリオ" panose="020B0604030504040204" pitchFamily="50" charset="-128"/>
              <a:ea typeface="メイリオ" panose="020B0604030504040204" pitchFamily="50" charset="-128"/>
              <a:cs typeface="Times New Roman" panose="02020603050405020304" pitchFamily="18" charset="0"/>
            </a:endParaRPr>
          </a:p>
          <a:p>
            <a:pPr algn="just"/>
            <a:r>
              <a:rPr lang="ja-JP" altLang="en-US"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t>画像も付随して投稿できるようにすることにより、アニメのイメージをしやすいサイトにするため、プラスで機能をつけてることにした。</a:t>
            </a:r>
            <a:endParaRPr lang="ja-JP" altLang="ja-JP" sz="1800" kern="1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152296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263ED9-DA34-55EE-7A51-02CB95D45DCF}"/>
              </a:ext>
            </a:extLst>
          </p:cNvPr>
          <p:cNvSpPr>
            <a:spLocks noGrp="1"/>
          </p:cNvSpPr>
          <p:nvPr>
            <p:ph type="title"/>
          </p:nvPr>
        </p:nvSpPr>
        <p:spPr/>
        <p:txBody>
          <a:bodyPr/>
          <a:lstStyle/>
          <a:p>
            <a:r>
              <a:rPr kumimoji="1" lang="ja-JP" altLang="en-US" dirty="0">
                <a:solidFill>
                  <a:schemeClr val="tx1"/>
                </a:solidFill>
              </a:rPr>
              <a:t>ターゲット</a:t>
            </a:r>
          </a:p>
        </p:txBody>
      </p:sp>
      <p:sp>
        <p:nvSpPr>
          <p:cNvPr id="3" name="コンテンツ プレースホルダー 2">
            <a:extLst>
              <a:ext uri="{FF2B5EF4-FFF2-40B4-BE49-F238E27FC236}">
                <a16:creationId xmlns:a16="http://schemas.microsoft.com/office/drawing/2014/main" id="{AE063EC3-0C44-AC90-0790-459319752582}"/>
              </a:ext>
            </a:extLst>
          </p:cNvPr>
          <p:cNvSpPr>
            <a:spLocks noGrp="1"/>
          </p:cNvSpPr>
          <p:nvPr>
            <p:ph idx="1"/>
          </p:nvPr>
        </p:nvSpPr>
        <p:spPr/>
        <p:txBody>
          <a:bodyPr/>
          <a:lstStyle/>
          <a:p>
            <a:r>
              <a:rPr kumimoji="1" lang="en-US" altLang="ja-JP" dirty="0"/>
              <a:t>10</a:t>
            </a:r>
            <a:r>
              <a:rPr kumimoji="1" lang="ja-JP" altLang="en-US" dirty="0"/>
              <a:t>代～</a:t>
            </a:r>
            <a:r>
              <a:rPr kumimoji="1" lang="en-US" altLang="ja-JP" dirty="0"/>
              <a:t>40</a:t>
            </a:r>
            <a:r>
              <a:rPr kumimoji="1" lang="ja-JP" altLang="en-US" dirty="0"/>
              <a:t>代</a:t>
            </a:r>
            <a:endParaRPr kumimoji="1" lang="en-US" altLang="ja-JP" dirty="0"/>
          </a:p>
          <a:p>
            <a:r>
              <a:rPr lang="ja-JP" altLang="en-US" dirty="0"/>
              <a:t>今までアニメに触れることが少なかった人</a:t>
            </a:r>
            <a:endParaRPr lang="en-US" altLang="ja-JP" dirty="0"/>
          </a:p>
          <a:p>
            <a:endParaRPr kumimoji="1" lang="en-US" altLang="ja-JP" dirty="0"/>
          </a:p>
          <a:p>
            <a:pPr marL="0" indent="0">
              <a:buNone/>
            </a:pPr>
            <a:r>
              <a:rPr lang="ja-JP" altLang="en-US" dirty="0"/>
              <a:t>　  </a:t>
            </a:r>
            <a:endParaRPr lang="en-US" altLang="ja-JP" dirty="0"/>
          </a:p>
          <a:p>
            <a:pPr marL="0" indent="0">
              <a:buNone/>
            </a:pPr>
            <a:endParaRPr lang="en-US" altLang="ja-JP" dirty="0"/>
          </a:p>
          <a:p>
            <a:pPr marL="0" indent="0">
              <a:buNone/>
            </a:pPr>
            <a:r>
              <a:rPr lang="en-US" altLang="ja-JP" dirty="0"/>
              <a:t>     </a:t>
            </a:r>
            <a:r>
              <a:rPr lang="ja-JP" altLang="en-US" sz="2400" dirty="0"/>
              <a:t>シンプルで分かりやすいデザインに</a:t>
            </a:r>
            <a:endParaRPr kumimoji="1" lang="ja-JP" altLang="en-US" sz="2400" dirty="0"/>
          </a:p>
        </p:txBody>
      </p:sp>
      <p:sp>
        <p:nvSpPr>
          <p:cNvPr id="4" name="矢印: 下 3">
            <a:extLst>
              <a:ext uri="{FF2B5EF4-FFF2-40B4-BE49-F238E27FC236}">
                <a16:creationId xmlns:a16="http://schemas.microsoft.com/office/drawing/2014/main" id="{9B18A1A7-BDC8-9D2C-16DF-0110D761ECE8}"/>
              </a:ext>
            </a:extLst>
          </p:cNvPr>
          <p:cNvSpPr/>
          <p:nvPr/>
        </p:nvSpPr>
        <p:spPr>
          <a:xfrm>
            <a:off x="2783088" y="3200401"/>
            <a:ext cx="269819" cy="692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4447AD2-8EE2-1E02-8D2B-24D78BBF0ACA}"/>
              </a:ext>
            </a:extLst>
          </p:cNvPr>
          <p:cNvSpPr/>
          <p:nvPr/>
        </p:nvSpPr>
        <p:spPr>
          <a:xfrm flipV="1">
            <a:off x="1132514" y="4546833"/>
            <a:ext cx="4848836" cy="518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44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76027-4E40-7F89-9618-F18BE9915E28}"/>
              </a:ext>
            </a:extLst>
          </p:cNvPr>
          <p:cNvSpPr>
            <a:spLocks noGrp="1"/>
          </p:cNvSpPr>
          <p:nvPr>
            <p:ph type="title"/>
          </p:nvPr>
        </p:nvSpPr>
        <p:spPr/>
        <p:txBody>
          <a:bodyPr/>
          <a:lstStyle/>
          <a:p>
            <a:r>
              <a:rPr kumimoji="1" lang="ja-JP" altLang="en-US" dirty="0">
                <a:solidFill>
                  <a:schemeClr val="tx1"/>
                </a:solidFill>
              </a:rPr>
              <a:t>システム</a:t>
            </a:r>
          </a:p>
        </p:txBody>
      </p:sp>
      <p:sp>
        <p:nvSpPr>
          <p:cNvPr id="3" name="コンテンツ プレースホルダー 2">
            <a:extLst>
              <a:ext uri="{FF2B5EF4-FFF2-40B4-BE49-F238E27FC236}">
                <a16:creationId xmlns:a16="http://schemas.microsoft.com/office/drawing/2014/main" id="{39A56F6B-0F5C-98B1-81AB-06924A40CE18}"/>
              </a:ext>
            </a:extLst>
          </p:cNvPr>
          <p:cNvSpPr>
            <a:spLocks noGrp="1"/>
          </p:cNvSpPr>
          <p:nvPr>
            <p:ph idx="1"/>
          </p:nvPr>
        </p:nvSpPr>
        <p:spPr/>
        <p:txBody>
          <a:bodyPr/>
          <a:lstStyle/>
          <a:p>
            <a:r>
              <a:rPr lang="ja-JP" altLang="en-US" dirty="0"/>
              <a:t>ユーザー登録</a:t>
            </a:r>
            <a:endParaRPr lang="en-US" altLang="ja-JP" dirty="0"/>
          </a:p>
          <a:p>
            <a:r>
              <a:rPr lang="ja-JP" altLang="en-US" dirty="0"/>
              <a:t>ログイン</a:t>
            </a:r>
            <a:endParaRPr lang="en-US" altLang="ja-JP" dirty="0"/>
          </a:p>
          <a:p>
            <a:r>
              <a:rPr kumimoji="1" lang="ja-JP" altLang="en-US" dirty="0"/>
              <a:t>パスワード変更</a:t>
            </a:r>
            <a:endParaRPr kumimoji="1" lang="en-US" altLang="ja-JP" dirty="0"/>
          </a:p>
          <a:p>
            <a:r>
              <a:rPr lang="ja-JP" altLang="en-US" dirty="0"/>
              <a:t>レビュー投稿、編集、削除</a:t>
            </a:r>
            <a:endParaRPr lang="en-US" altLang="ja-JP" dirty="0"/>
          </a:p>
          <a:p>
            <a:r>
              <a:rPr kumimoji="1" lang="ja-JP" altLang="en-US" dirty="0"/>
              <a:t>いいね</a:t>
            </a:r>
            <a:endParaRPr kumimoji="1" lang="en-US" altLang="ja-JP" dirty="0"/>
          </a:p>
          <a:p>
            <a:pPr marL="0" indent="0">
              <a:buNone/>
            </a:pPr>
            <a:r>
              <a:rPr lang="en-US" altLang="ja-JP" dirty="0"/>
              <a:t>     </a:t>
            </a:r>
            <a:endParaRPr kumimoji="1" lang="ja-JP" altLang="en-US" dirty="0"/>
          </a:p>
        </p:txBody>
      </p:sp>
    </p:spTree>
    <p:extLst>
      <p:ext uri="{BB962C8B-B14F-4D97-AF65-F5344CB8AC3E}">
        <p14:creationId xmlns:p14="http://schemas.microsoft.com/office/powerpoint/2010/main" val="231364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4FB-7377-9FEE-F2D3-E2F3B01BE77A}"/>
              </a:ext>
            </a:extLst>
          </p:cNvPr>
          <p:cNvSpPr>
            <a:spLocks noGrp="1"/>
          </p:cNvSpPr>
          <p:nvPr>
            <p:ph type="title"/>
          </p:nvPr>
        </p:nvSpPr>
        <p:spPr/>
        <p:txBody>
          <a:bodyPr/>
          <a:lstStyle/>
          <a:p>
            <a:r>
              <a:rPr kumimoji="1" lang="ja-JP" altLang="en-US" dirty="0">
                <a:solidFill>
                  <a:schemeClr val="tx1"/>
                </a:solidFill>
              </a:rPr>
              <a:t>メイン機能</a:t>
            </a:r>
          </a:p>
        </p:txBody>
      </p:sp>
      <p:sp>
        <p:nvSpPr>
          <p:cNvPr id="3" name="コンテンツ プレースホルダー 2">
            <a:extLst>
              <a:ext uri="{FF2B5EF4-FFF2-40B4-BE49-F238E27FC236}">
                <a16:creationId xmlns:a16="http://schemas.microsoft.com/office/drawing/2014/main" id="{62274FAF-E078-8576-16AC-8BB63A3D8D09}"/>
              </a:ext>
            </a:extLst>
          </p:cNvPr>
          <p:cNvSpPr>
            <a:spLocks noGrp="1"/>
          </p:cNvSpPr>
          <p:nvPr>
            <p:ph idx="1"/>
          </p:nvPr>
        </p:nvSpPr>
        <p:spPr/>
        <p:txBody>
          <a:bodyPr/>
          <a:lstStyle/>
          <a:p>
            <a:r>
              <a:rPr kumimoji="1" lang="ja-JP" altLang="en-US" dirty="0"/>
              <a:t>レビュー投稿時に画像も投稿できる。</a:t>
            </a:r>
            <a:endParaRPr kumimoji="1" lang="en-US" altLang="ja-JP" dirty="0"/>
          </a:p>
          <a:p>
            <a:endParaRPr kumimoji="1" lang="en-US" altLang="ja-JP" dirty="0"/>
          </a:p>
          <a:p>
            <a:endParaRPr kumimoji="1" lang="en-US" altLang="ja-JP" dirty="0"/>
          </a:p>
          <a:p>
            <a:r>
              <a:rPr kumimoji="1" lang="ja-JP" altLang="en-US" dirty="0"/>
              <a:t>いいねボタンを押すと、横のカウントが増える。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　  いいね一覧ページに行くと自分がいいねしたレビューが一覧で見れる。</a:t>
            </a:r>
            <a:endParaRPr lang="en-US" altLang="ja-JP" dirty="0"/>
          </a:p>
          <a:p>
            <a:pPr marL="0" indent="0">
              <a:buNone/>
            </a:pPr>
            <a:r>
              <a:rPr lang="en-US" altLang="ja-JP" dirty="0"/>
              <a:t>    </a:t>
            </a:r>
            <a:r>
              <a:rPr lang="ja-JP" altLang="en-US" dirty="0"/>
              <a:t>（いいね押した作品のタイトル何だったかなって時に振り返れる）</a:t>
            </a:r>
            <a:endParaRPr kumimoji="1" lang="ja-JP" altLang="en-US" dirty="0"/>
          </a:p>
        </p:txBody>
      </p:sp>
      <p:sp>
        <p:nvSpPr>
          <p:cNvPr id="4" name="矢印: 下 3">
            <a:extLst>
              <a:ext uri="{FF2B5EF4-FFF2-40B4-BE49-F238E27FC236}">
                <a16:creationId xmlns:a16="http://schemas.microsoft.com/office/drawing/2014/main" id="{08963399-F074-6208-7C58-35AF3AB0F602}"/>
              </a:ext>
            </a:extLst>
          </p:cNvPr>
          <p:cNvSpPr/>
          <p:nvPr/>
        </p:nvSpPr>
        <p:spPr>
          <a:xfrm>
            <a:off x="3523376" y="3920611"/>
            <a:ext cx="226503" cy="494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42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46A01-B9E5-E6F9-34E3-3185E8EB9EA0}"/>
              </a:ext>
            </a:extLst>
          </p:cNvPr>
          <p:cNvSpPr>
            <a:spLocks noGrp="1"/>
          </p:cNvSpPr>
          <p:nvPr>
            <p:ph type="title"/>
          </p:nvPr>
        </p:nvSpPr>
        <p:spPr/>
        <p:txBody>
          <a:bodyPr/>
          <a:lstStyle/>
          <a:p>
            <a:r>
              <a:rPr kumimoji="1" lang="ja-JP" altLang="en-US" dirty="0">
                <a:solidFill>
                  <a:schemeClr val="tx1"/>
                </a:solidFill>
              </a:rPr>
              <a:t>今後の展望</a:t>
            </a:r>
          </a:p>
        </p:txBody>
      </p:sp>
      <p:sp>
        <p:nvSpPr>
          <p:cNvPr id="3" name="コンテンツ プレースホルダー 2">
            <a:extLst>
              <a:ext uri="{FF2B5EF4-FFF2-40B4-BE49-F238E27FC236}">
                <a16:creationId xmlns:a16="http://schemas.microsoft.com/office/drawing/2014/main" id="{0907EBD3-4249-E6DB-09AE-87D89EFF0F72}"/>
              </a:ext>
            </a:extLst>
          </p:cNvPr>
          <p:cNvSpPr>
            <a:spLocks noGrp="1"/>
          </p:cNvSpPr>
          <p:nvPr>
            <p:ph idx="1"/>
          </p:nvPr>
        </p:nvSpPr>
        <p:spPr/>
        <p:txBody>
          <a:bodyPr/>
          <a:lstStyle/>
          <a:p>
            <a:r>
              <a:rPr kumimoji="1" lang="ja-JP" altLang="en-US" dirty="0"/>
              <a:t>タイトルやキーワードを入力することで、そのアニメのレビューが一覧で出るようにできると、レビューも見やすくなる。</a:t>
            </a:r>
            <a:endParaRPr kumimoji="1" lang="en-US" altLang="ja-JP" dirty="0"/>
          </a:p>
          <a:p>
            <a:endParaRPr lang="en-US" altLang="ja-JP" dirty="0"/>
          </a:p>
          <a:p>
            <a:r>
              <a:rPr kumimoji="1" lang="ja-JP" altLang="en-US" dirty="0"/>
              <a:t>コメントを付けれるようにして、ちょっとしたコミュニケーションをとれるようにし、同意見者のコミュニケーション場にできるようにしたい。</a:t>
            </a:r>
          </a:p>
        </p:txBody>
      </p:sp>
    </p:spTree>
    <p:extLst>
      <p:ext uri="{BB962C8B-B14F-4D97-AF65-F5344CB8AC3E}">
        <p14:creationId xmlns:p14="http://schemas.microsoft.com/office/powerpoint/2010/main" val="79432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B4E48-BFB7-4D4A-C24E-0414A79A28C5}"/>
              </a:ext>
            </a:extLst>
          </p:cNvPr>
          <p:cNvSpPr>
            <a:spLocks noGrp="1"/>
          </p:cNvSpPr>
          <p:nvPr>
            <p:ph type="title"/>
          </p:nvPr>
        </p:nvSpPr>
        <p:spPr/>
        <p:txBody>
          <a:bodyPr/>
          <a:lstStyle/>
          <a:p>
            <a:r>
              <a:rPr kumimoji="1" lang="ja-JP" altLang="en-US" dirty="0">
                <a:solidFill>
                  <a:schemeClr val="tx1"/>
                </a:solidFill>
              </a:rPr>
              <a:t>感想</a:t>
            </a:r>
          </a:p>
        </p:txBody>
      </p:sp>
      <p:sp>
        <p:nvSpPr>
          <p:cNvPr id="3" name="コンテンツ プレースホルダー 2">
            <a:extLst>
              <a:ext uri="{FF2B5EF4-FFF2-40B4-BE49-F238E27FC236}">
                <a16:creationId xmlns:a16="http://schemas.microsoft.com/office/drawing/2014/main" id="{47F0556F-D533-3784-1530-308AA5B926FC}"/>
              </a:ext>
            </a:extLst>
          </p:cNvPr>
          <p:cNvSpPr>
            <a:spLocks noGrp="1"/>
          </p:cNvSpPr>
          <p:nvPr>
            <p:ph idx="1"/>
          </p:nvPr>
        </p:nvSpPr>
        <p:spPr/>
        <p:txBody>
          <a:bodyPr/>
          <a:lstStyle/>
          <a:p>
            <a:r>
              <a:rPr kumimoji="1" lang="ja-JP" altLang="en-US" dirty="0"/>
              <a:t>一つ一つの機能についてまだ自分自身に落とし込めていないなと感じた。</a:t>
            </a:r>
            <a:endParaRPr kumimoji="1" lang="en-US" altLang="ja-JP" dirty="0"/>
          </a:p>
          <a:p>
            <a:r>
              <a:rPr lang="ja-JP" altLang="en-US" dirty="0"/>
              <a:t>振り返りながら作ることになったので時間がかかる。</a:t>
            </a:r>
            <a:endParaRPr lang="en-US" altLang="ja-JP" dirty="0"/>
          </a:p>
          <a:p>
            <a:r>
              <a:rPr lang="ja-JP" altLang="en-US" dirty="0"/>
              <a:t>どういった機能があることによって、サイトが便利になるか全く知らないということに気が付いた。</a:t>
            </a:r>
            <a:endParaRPr kumimoji="1" lang="ja-JP" altLang="en-US" dirty="0"/>
          </a:p>
        </p:txBody>
      </p:sp>
    </p:spTree>
    <p:extLst>
      <p:ext uri="{BB962C8B-B14F-4D97-AF65-F5344CB8AC3E}">
        <p14:creationId xmlns:p14="http://schemas.microsoft.com/office/powerpoint/2010/main" val="3198649843"/>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TotalTime>
  <Words>333</Words>
  <Application>Microsoft Office PowerPoint</Application>
  <PresentationFormat>ワイド画面</PresentationFormat>
  <Paragraphs>38</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Arial</vt:lpstr>
      <vt:lpstr>Trebuchet MS</vt:lpstr>
      <vt:lpstr>Wingdings 3</vt:lpstr>
      <vt:lpstr>ファセット</vt:lpstr>
      <vt:lpstr>アニメレビューサイト</vt:lpstr>
      <vt:lpstr>作成背景</vt:lpstr>
      <vt:lpstr>ターゲット</vt:lpstr>
      <vt:lpstr>システム</vt:lpstr>
      <vt:lpstr>メイン機能</vt:lpstr>
      <vt:lpstr>今後の展望</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アニメレビューサイト</dc:title>
  <dc:creator>toomooyaad@gmail.com</dc:creator>
  <cp:lastModifiedBy>toomooyaad@gmail.com</cp:lastModifiedBy>
  <cp:revision>1</cp:revision>
  <dcterms:created xsi:type="dcterms:W3CDTF">2022-05-19T01:06:46Z</dcterms:created>
  <dcterms:modified xsi:type="dcterms:W3CDTF">2022-05-19T02:39:13Z</dcterms:modified>
</cp:coreProperties>
</file>