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73" r:id="rId10"/>
    <p:sldId id="272" r:id="rId11"/>
    <p:sldId id="271" r:id="rId12"/>
    <p:sldId id="274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omooyaad@gmail.com" initials="t" lastIdx="1" clrIdx="0">
    <p:extLst>
      <p:ext uri="{19B8F6BF-5375-455C-9EA6-DF929625EA0E}">
        <p15:presenceInfo xmlns:p15="http://schemas.microsoft.com/office/powerpoint/2012/main" userId="e4b6ffce414845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DFF40-3A84-4B59-BA7F-A15038347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A473AD-C39C-469C-A001-D02AFBA48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D66CC4-A310-4CE2-AEFE-30727077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2A1C-0626-4E70-8098-FC5BEC8FAD9B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BA27A3-752B-4B4D-B65F-A5256D6A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D3AF9E-1965-4314-A6B5-F1B5ABED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BED-E767-4217-984B-FB159A2B5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29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5C194E-D2C5-4130-96F2-24FB95AC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6D9801-786D-4030-9918-6981C5FE7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2BB460-B9E6-47EE-A03E-B465A42C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2A1C-0626-4E70-8098-FC5BEC8FAD9B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4DCDDF-DFCF-437C-8FAE-A0D9FA89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87F53C-63D1-4B03-BE06-D261469A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BED-E767-4217-984B-FB159A2B5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69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3D03AD-ACE9-4C5A-8838-A6831DC39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AA8708-40ED-451E-8554-2E793AE4D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4EF18F-C81E-47F9-BA14-C0F7FB6D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2A1C-0626-4E70-8098-FC5BEC8FAD9B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C23337-A6C2-40EC-84B2-4EEA4B81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40CDB8-02A7-43AB-A4EA-43257090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BED-E767-4217-984B-FB159A2B5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96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A37292-751E-4451-84E4-0CE66277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835ED-39E9-4438-90E2-EB9EAB4D0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8B33F8-9BB6-4DED-B1C8-427C48FD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2A1C-0626-4E70-8098-FC5BEC8FAD9B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CBE9EE-EF6C-44B2-80A2-98EAAF3C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D98E89-716B-4706-BBF8-7B4D5ACC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BED-E767-4217-984B-FB159A2B5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08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55E29-A739-418A-9964-C457AC6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B8A8D5-D7BE-4FD0-A5D5-8B3A54ED1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EA0BBD-E22E-48C2-B083-39CAF0D0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2A1C-0626-4E70-8098-FC5BEC8FAD9B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67E564-608D-437E-8F62-B5923B4FA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B1484C-D1F8-4DE2-ADE6-996AA85D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BED-E767-4217-984B-FB159A2B5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32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6573B2-090F-4DBF-B198-5D58FE72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87BE38-17FA-404A-9238-92225F48A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667D2F-01C8-442F-B082-BF431D19B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F4F205-5099-4661-8DA3-D64B92A0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2A1C-0626-4E70-8098-FC5BEC8FAD9B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2C7918-AA10-4316-91DC-A581B328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4C371A-0F50-4DBA-8066-5DCEBC30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BED-E767-4217-984B-FB159A2B5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11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5A643-8F1D-4662-BC86-646891A3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72D79A-7C3B-4F67-A5BE-CE4AD9B60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7428B0-137C-4730-B55F-3336C4B3F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EE71136-2AEE-47A3-B7C2-B0FA681DA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C05F73-44AD-4A21-8F44-02F00E5C4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D363B0-C4F4-4741-BF68-5C39584F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2A1C-0626-4E70-8098-FC5BEC8FAD9B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2BB3249-568B-46FE-920A-55FADE9A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E2CC5E0-153B-40F6-89EA-7FF7E0E6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BED-E767-4217-984B-FB159A2B5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17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6C40DF-E473-4E8E-AA76-8FF8B79F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5B3CF5-CCF2-4445-970B-06FAACF6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2A1C-0626-4E70-8098-FC5BEC8FAD9B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B5F9DF-D200-4851-BF86-F4EF415D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E2007C-2D17-4147-8AA7-C14DFE45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BED-E767-4217-984B-FB159A2B5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36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DF2D5E-510F-4635-A387-F81CB17B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2A1C-0626-4E70-8098-FC5BEC8FAD9B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78861DC-9327-4300-9BFA-2CE272F2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F82299-795E-4971-A5FA-A3A59B09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BED-E767-4217-984B-FB159A2B5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69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9770E-1343-49AD-8ECF-59C01652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D026C2-9DC0-42F2-8EC6-30F9F5696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C026B1-A77A-4A2E-BD16-F991145CC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0AA65E-BDE3-465A-9912-107AFDAE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2A1C-0626-4E70-8098-FC5BEC8FAD9B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386014-E8CC-45F9-BC5A-A00221AE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1FE6AB-11A2-428F-9501-8F01DD1D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BED-E767-4217-984B-FB159A2B5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60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208953-1AF8-4CDA-8B48-6F19791B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2EE6FD-1DC4-498A-AC46-461359D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9B6677-A2EC-4700-BDB7-0434E59BE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A8C6EB-58C5-490C-94C4-2967841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2A1C-0626-4E70-8098-FC5BEC8FAD9B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811D1B-65B4-49AF-9D92-A0BFD9BE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F8074D-D3B3-4FAB-BDAC-09F83154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BED-E767-4217-984B-FB159A2B5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61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1AD3624-75A5-4909-858E-E50DCEC70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E2D5F8-3F0F-4C10-B755-2EE2D125C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0CD9DB-DE63-44F5-8324-3E403A3C8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02A1C-0626-4E70-8098-FC5BEC8FAD9B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9D35F-F7B6-4431-BE92-95CC35289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3FBFE0-B5A1-4C07-A205-C10D3990B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EABED-E767-4217-984B-FB159A2B5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48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1AEF8C3-66DC-4B93-BA02-A90C1C36AB70}"/>
              </a:ext>
            </a:extLst>
          </p:cNvPr>
          <p:cNvSpPr/>
          <p:nvPr/>
        </p:nvSpPr>
        <p:spPr>
          <a:xfrm>
            <a:off x="956345" y="268447"/>
            <a:ext cx="10377182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F82058-12E5-443B-9414-940E06729DAC}"/>
              </a:ext>
            </a:extLst>
          </p:cNvPr>
          <p:cNvSpPr txBox="1"/>
          <p:nvPr/>
        </p:nvSpPr>
        <p:spPr>
          <a:xfrm>
            <a:off x="5389926" y="419367"/>
            <a:ext cx="1140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ログイン画面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EBEE1C-95F1-4CC6-82F4-A3CCD35680F6}"/>
              </a:ext>
            </a:extLst>
          </p:cNvPr>
          <p:cNvSpPr/>
          <p:nvPr/>
        </p:nvSpPr>
        <p:spPr>
          <a:xfrm>
            <a:off x="956345" y="2908800"/>
            <a:ext cx="964734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7229BF-33AC-47FD-A469-FB2A70A11647}"/>
              </a:ext>
            </a:extLst>
          </p:cNvPr>
          <p:cNvSpPr txBox="1"/>
          <p:nvPr/>
        </p:nvSpPr>
        <p:spPr>
          <a:xfrm>
            <a:off x="968928" y="3059720"/>
            <a:ext cx="952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新規確認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2DA9B46-CBE1-4761-B063-E4B6F09DAD70}"/>
              </a:ext>
            </a:extLst>
          </p:cNvPr>
          <p:cNvSpPr/>
          <p:nvPr/>
        </p:nvSpPr>
        <p:spPr>
          <a:xfrm>
            <a:off x="3316884" y="2879896"/>
            <a:ext cx="964734" cy="507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マイページ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4D9709D-6247-452F-A166-DDDCDBE7AC4B}"/>
              </a:ext>
            </a:extLst>
          </p:cNvPr>
          <p:cNvSpPr/>
          <p:nvPr/>
        </p:nvSpPr>
        <p:spPr>
          <a:xfrm>
            <a:off x="8974824" y="1841301"/>
            <a:ext cx="964734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76FC1B8-93E8-44CE-9BE4-45F9A539896C}"/>
              </a:ext>
            </a:extLst>
          </p:cNvPr>
          <p:cNvSpPr txBox="1"/>
          <p:nvPr/>
        </p:nvSpPr>
        <p:spPr>
          <a:xfrm>
            <a:off x="9079686" y="1992221"/>
            <a:ext cx="794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投稿一覧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1CFDA54-EEB0-4493-BED4-66CE8280E3BA}"/>
              </a:ext>
            </a:extLst>
          </p:cNvPr>
          <p:cNvSpPr/>
          <p:nvPr/>
        </p:nvSpPr>
        <p:spPr>
          <a:xfrm>
            <a:off x="975920" y="1841301"/>
            <a:ext cx="964734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74E794C-FA0D-4A8B-AA86-68ACAE86C290}"/>
              </a:ext>
            </a:extLst>
          </p:cNvPr>
          <p:cNvSpPr txBox="1"/>
          <p:nvPr/>
        </p:nvSpPr>
        <p:spPr>
          <a:xfrm>
            <a:off x="980114" y="1992221"/>
            <a:ext cx="952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新規登録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AC7420F-9E87-47C3-BF56-DB30905F6F0F}"/>
              </a:ext>
            </a:extLst>
          </p:cNvPr>
          <p:cNvSpPr/>
          <p:nvPr/>
        </p:nvSpPr>
        <p:spPr>
          <a:xfrm>
            <a:off x="975920" y="3902813"/>
            <a:ext cx="964734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5AE6F4-6ABF-494D-8DF9-17903D342968}"/>
              </a:ext>
            </a:extLst>
          </p:cNvPr>
          <p:cNvSpPr txBox="1"/>
          <p:nvPr/>
        </p:nvSpPr>
        <p:spPr>
          <a:xfrm>
            <a:off x="980114" y="4053733"/>
            <a:ext cx="952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登録完了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48B9889-AC24-4BFF-B9DB-F74192AB54CF}"/>
              </a:ext>
            </a:extLst>
          </p:cNvPr>
          <p:cNvSpPr/>
          <p:nvPr/>
        </p:nvSpPr>
        <p:spPr>
          <a:xfrm>
            <a:off x="4739951" y="1861099"/>
            <a:ext cx="1768175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77403AD-5E83-4B20-A6B0-F063283D3DFE}"/>
              </a:ext>
            </a:extLst>
          </p:cNvPr>
          <p:cNvSpPr txBox="1"/>
          <p:nvPr/>
        </p:nvSpPr>
        <p:spPr>
          <a:xfrm>
            <a:off x="5047985" y="2010284"/>
            <a:ext cx="117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最新レビュー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6190B09-FC4D-4163-87FF-F7AA4790BC0D}"/>
              </a:ext>
            </a:extLst>
          </p:cNvPr>
          <p:cNvSpPr/>
          <p:nvPr/>
        </p:nvSpPr>
        <p:spPr>
          <a:xfrm>
            <a:off x="10423318" y="1841301"/>
            <a:ext cx="964734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26D440C-CC9A-4104-B1F2-2E331235039D}"/>
              </a:ext>
            </a:extLst>
          </p:cNvPr>
          <p:cNvSpPr txBox="1"/>
          <p:nvPr/>
        </p:nvSpPr>
        <p:spPr>
          <a:xfrm>
            <a:off x="10427512" y="1908331"/>
            <a:ext cx="964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パスワード変更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4A46193-749E-47B7-8DEF-3D3B44994860}"/>
              </a:ext>
            </a:extLst>
          </p:cNvPr>
          <p:cNvSpPr/>
          <p:nvPr/>
        </p:nvSpPr>
        <p:spPr>
          <a:xfrm>
            <a:off x="10419124" y="2934126"/>
            <a:ext cx="964734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41FD14E-B23E-40AE-91C7-7CC807DBA505}"/>
              </a:ext>
            </a:extLst>
          </p:cNvPr>
          <p:cNvSpPr txBox="1"/>
          <p:nvPr/>
        </p:nvSpPr>
        <p:spPr>
          <a:xfrm>
            <a:off x="10423318" y="3001156"/>
            <a:ext cx="964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パスワード変更完了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0EEA67D-9AE5-4A53-B9DA-91D68D34BF4A}"/>
              </a:ext>
            </a:extLst>
          </p:cNvPr>
          <p:cNvSpPr/>
          <p:nvPr/>
        </p:nvSpPr>
        <p:spPr>
          <a:xfrm>
            <a:off x="7020809" y="3857081"/>
            <a:ext cx="964734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C6CBB9B-CF1C-45F9-A876-73203812049E}"/>
              </a:ext>
            </a:extLst>
          </p:cNvPr>
          <p:cNvSpPr txBox="1"/>
          <p:nvPr/>
        </p:nvSpPr>
        <p:spPr>
          <a:xfrm>
            <a:off x="6892620" y="3908722"/>
            <a:ext cx="122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お気に入り投稿者ページ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C7ACBAC-3C8F-43F6-8620-88245BEB76D5}"/>
              </a:ext>
            </a:extLst>
          </p:cNvPr>
          <p:cNvCxnSpPr>
            <a:cxnSpLocks/>
          </p:cNvCxnSpPr>
          <p:nvPr/>
        </p:nvCxnSpPr>
        <p:spPr>
          <a:xfrm>
            <a:off x="1438712" y="956345"/>
            <a:ext cx="0" cy="746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7860924-C14D-43F2-9BC3-61CC5381BE4D}"/>
              </a:ext>
            </a:extLst>
          </p:cNvPr>
          <p:cNvCxnSpPr>
            <a:cxnSpLocks/>
          </p:cNvCxnSpPr>
          <p:nvPr/>
        </p:nvCxnSpPr>
        <p:spPr>
          <a:xfrm>
            <a:off x="1443606" y="2491365"/>
            <a:ext cx="0" cy="3441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4A1ADDB-A0CF-4308-9396-BD0CBC60FDD1}"/>
              </a:ext>
            </a:extLst>
          </p:cNvPr>
          <p:cNvCxnSpPr>
            <a:cxnSpLocks/>
          </p:cNvCxnSpPr>
          <p:nvPr/>
        </p:nvCxnSpPr>
        <p:spPr>
          <a:xfrm>
            <a:off x="1465278" y="3512967"/>
            <a:ext cx="0" cy="34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円弧 63">
            <a:extLst>
              <a:ext uri="{FF2B5EF4-FFF2-40B4-BE49-F238E27FC236}">
                <a16:creationId xmlns:a16="http://schemas.microsoft.com/office/drawing/2014/main" id="{678B3799-681E-4BB4-A684-B9F169A7B4B6}"/>
              </a:ext>
            </a:extLst>
          </p:cNvPr>
          <p:cNvSpPr/>
          <p:nvPr/>
        </p:nvSpPr>
        <p:spPr>
          <a:xfrm rot="16200000" flipH="1">
            <a:off x="5109932" y="1627355"/>
            <a:ext cx="816925" cy="3642534"/>
          </a:xfrm>
          <a:prstGeom prst="arc">
            <a:avLst>
              <a:gd name="adj1" fmla="val 16200000"/>
              <a:gd name="adj2" fmla="val 5393862"/>
            </a:avLst>
          </a:prstGeom>
          <a:ln>
            <a:headEnd type="triangle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5A07C75-F6DC-426A-BC8E-1ECB6C6B4596}"/>
              </a:ext>
            </a:extLst>
          </p:cNvPr>
          <p:cNvCxnSpPr>
            <a:cxnSpLocks/>
          </p:cNvCxnSpPr>
          <p:nvPr/>
        </p:nvCxnSpPr>
        <p:spPr>
          <a:xfrm>
            <a:off x="10901491" y="956345"/>
            <a:ext cx="0" cy="74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E193C58-083A-483E-A02D-00B4CE5AB1BA}"/>
              </a:ext>
            </a:extLst>
          </p:cNvPr>
          <p:cNvCxnSpPr>
            <a:cxnSpLocks/>
          </p:cNvCxnSpPr>
          <p:nvPr/>
        </p:nvCxnSpPr>
        <p:spPr>
          <a:xfrm>
            <a:off x="10906385" y="2491365"/>
            <a:ext cx="0" cy="34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円弧 66">
            <a:extLst>
              <a:ext uri="{FF2B5EF4-FFF2-40B4-BE49-F238E27FC236}">
                <a16:creationId xmlns:a16="http://schemas.microsoft.com/office/drawing/2014/main" id="{4AD8D718-35FB-4C96-B7E4-D8F88EB93731}"/>
              </a:ext>
            </a:extLst>
          </p:cNvPr>
          <p:cNvSpPr/>
          <p:nvPr/>
        </p:nvSpPr>
        <p:spPr>
          <a:xfrm>
            <a:off x="10718347" y="547677"/>
            <a:ext cx="1371578" cy="2724029"/>
          </a:xfrm>
          <a:prstGeom prst="arc">
            <a:avLst>
              <a:gd name="adj1" fmla="val 16200000"/>
              <a:gd name="adj2" fmla="val 5224623"/>
            </a:avLst>
          </a:prstGeom>
          <a:ln>
            <a:headEnd type="triangle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B0BB800B-0ECF-414A-9862-680F97DA1B4B}"/>
              </a:ext>
            </a:extLst>
          </p:cNvPr>
          <p:cNvCxnSpPr>
            <a:cxnSpLocks/>
          </p:cNvCxnSpPr>
          <p:nvPr/>
        </p:nvCxnSpPr>
        <p:spPr>
          <a:xfrm>
            <a:off x="5532540" y="956345"/>
            <a:ext cx="0" cy="746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4AE6A691-DDB0-4F5C-91E0-4DE5C13F5468}"/>
              </a:ext>
            </a:extLst>
          </p:cNvPr>
          <p:cNvCxnSpPr>
            <a:cxnSpLocks/>
          </p:cNvCxnSpPr>
          <p:nvPr/>
        </p:nvCxnSpPr>
        <p:spPr>
          <a:xfrm>
            <a:off x="9433421" y="956345"/>
            <a:ext cx="0" cy="746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64EB5827-647A-4A6A-82A0-04A9AFF3CC66}"/>
              </a:ext>
            </a:extLst>
          </p:cNvPr>
          <p:cNvCxnSpPr>
            <a:cxnSpLocks/>
          </p:cNvCxnSpPr>
          <p:nvPr/>
        </p:nvCxnSpPr>
        <p:spPr>
          <a:xfrm>
            <a:off x="5624038" y="2500128"/>
            <a:ext cx="0" cy="3441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8C915933-4B19-4AEF-BB57-6B424BA8C039}"/>
              </a:ext>
            </a:extLst>
          </p:cNvPr>
          <p:cNvCxnSpPr>
            <a:cxnSpLocks/>
            <a:stCxn id="78" idx="2"/>
            <a:endCxn id="29" idx="0"/>
          </p:cNvCxnSpPr>
          <p:nvPr/>
        </p:nvCxnSpPr>
        <p:spPr>
          <a:xfrm>
            <a:off x="7503176" y="3406285"/>
            <a:ext cx="0" cy="45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1BF4E16D-7112-4484-96B7-D1D00C3D792F}"/>
              </a:ext>
            </a:extLst>
          </p:cNvPr>
          <p:cNvSpPr txBox="1"/>
          <p:nvPr/>
        </p:nvSpPr>
        <p:spPr>
          <a:xfrm>
            <a:off x="525003" y="1214143"/>
            <a:ext cx="964733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200" dirty="0"/>
              <a:t>非ユーザー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B325946A-D139-4679-A948-3B707E4AA083}"/>
              </a:ext>
            </a:extLst>
          </p:cNvPr>
          <p:cNvSpPr txBox="1"/>
          <p:nvPr/>
        </p:nvSpPr>
        <p:spPr>
          <a:xfrm>
            <a:off x="4664613" y="1188893"/>
            <a:ext cx="841350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ユーザー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97D435B-1862-47E6-A51D-ECA97A0095D0}"/>
              </a:ext>
            </a:extLst>
          </p:cNvPr>
          <p:cNvSpPr txBox="1"/>
          <p:nvPr/>
        </p:nvSpPr>
        <p:spPr>
          <a:xfrm>
            <a:off x="8787032" y="1180748"/>
            <a:ext cx="667012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/>
              <a:t>管理者</a:t>
            </a:r>
            <a:endParaRPr kumimoji="1" lang="ja-JP" altLang="en-US" sz="1200" dirty="0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B5CA1B6E-238A-454A-9010-AEBC1CA27AEB}"/>
              </a:ext>
            </a:extLst>
          </p:cNvPr>
          <p:cNvCxnSpPr>
            <a:cxnSpLocks/>
          </p:cNvCxnSpPr>
          <p:nvPr/>
        </p:nvCxnSpPr>
        <p:spPr>
          <a:xfrm flipV="1">
            <a:off x="11090946" y="956345"/>
            <a:ext cx="0" cy="74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A48F4EF-A98C-40A4-AA1B-BCC8311084D2}"/>
              </a:ext>
            </a:extLst>
          </p:cNvPr>
          <p:cNvSpPr/>
          <p:nvPr/>
        </p:nvSpPr>
        <p:spPr>
          <a:xfrm>
            <a:off x="5253517" y="2888345"/>
            <a:ext cx="964734" cy="507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いいね一覧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C10C2432-BCB8-406D-A3C6-6253D9BFF7B2}"/>
              </a:ext>
            </a:extLst>
          </p:cNvPr>
          <p:cNvSpPr/>
          <p:nvPr/>
        </p:nvSpPr>
        <p:spPr>
          <a:xfrm>
            <a:off x="7020809" y="2898515"/>
            <a:ext cx="964734" cy="507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お気に入り投稿者</a:t>
            </a:r>
            <a:endParaRPr kumimoji="1" lang="ja-JP" altLang="en-US" sz="1200" dirty="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3E8F74A0-30C2-4C44-9EC5-F9F59A05CA21}"/>
              </a:ext>
            </a:extLst>
          </p:cNvPr>
          <p:cNvCxnSpPr>
            <a:cxnSpLocks/>
          </p:cNvCxnSpPr>
          <p:nvPr/>
        </p:nvCxnSpPr>
        <p:spPr>
          <a:xfrm flipH="1">
            <a:off x="3890865" y="2369996"/>
            <a:ext cx="737469" cy="4505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9353F5E6-427D-45A3-AC4D-1147BBDC988E}"/>
              </a:ext>
            </a:extLst>
          </p:cNvPr>
          <p:cNvCxnSpPr>
            <a:cxnSpLocks/>
          </p:cNvCxnSpPr>
          <p:nvPr/>
        </p:nvCxnSpPr>
        <p:spPr>
          <a:xfrm>
            <a:off x="6619743" y="2369996"/>
            <a:ext cx="714118" cy="4505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4B8224A3-0A7A-4D06-B098-A44F74A9DA2C}"/>
              </a:ext>
            </a:extLst>
          </p:cNvPr>
          <p:cNvCxnSpPr>
            <a:cxnSpLocks/>
          </p:cNvCxnSpPr>
          <p:nvPr/>
        </p:nvCxnSpPr>
        <p:spPr>
          <a:xfrm flipV="1">
            <a:off x="4366727" y="3142230"/>
            <a:ext cx="753890" cy="101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6A80821A-2B02-40B7-9EEB-AFA1598A90A9}"/>
              </a:ext>
            </a:extLst>
          </p:cNvPr>
          <p:cNvCxnSpPr>
            <a:cxnSpLocks/>
          </p:cNvCxnSpPr>
          <p:nvPr/>
        </p:nvCxnSpPr>
        <p:spPr>
          <a:xfrm flipV="1">
            <a:off x="6224038" y="3160490"/>
            <a:ext cx="753890" cy="101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4BBF17E3-FEED-4137-AE7F-306B4F7081BE}"/>
              </a:ext>
            </a:extLst>
          </p:cNvPr>
          <p:cNvSpPr/>
          <p:nvPr/>
        </p:nvSpPr>
        <p:spPr>
          <a:xfrm>
            <a:off x="3316884" y="4146501"/>
            <a:ext cx="964734" cy="507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投稿ページ</a:t>
            </a:r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6624A7B9-EE77-4425-9BCA-908E6234E36E}"/>
              </a:ext>
            </a:extLst>
          </p:cNvPr>
          <p:cNvCxnSpPr>
            <a:cxnSpLocks/>
          </p:cNvCxnSpPr>
          <p:nvPr/>
        </p:nvCxnSpPr>
        <p:spPr>
          <a:xfrm flipH="1" flipV="1">
            <a:off x="3533613" y="3461062"/>
            <a:ext cx="7562" cy="59267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10B74A97-2885-4841-A2D6-A2E701253F3D}"/>
              </a:ext>
            </a:extLst>
          </p:cNvPr>
          <p:cNvSpPr/>
          <p:nvPr/>
        </p:nvSpPr>
        <p:spPr>
          <a:xfrm>
            <a:off x="3316884" y="5080393"/>
            <a:ext cx="1311450" cy="507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ヘッダーの新規投稿リンク</a:t>
            </a: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87A0F478-39F1-4DC5-8850-73DA551CE704}"/>
              </a:ext>
            </a:extLst>
          </p:cNvPr>
          <p:cNvCxnSpPr>
            <a:cxnSpLocks/>
          </p:cNvCxnSpPr>
          <p:nvPr/>
        </p:nvCxnSpPr>
        <p:spPr>
          <a:xfrm flipH="1" flipV="1">
            <a:off x="3547817" y="4741607"/>
            <a:ext cx="7562" cy="33878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99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1DFD14-DFCB-4CAE-8E40-96EE0EAC1706}"/>
              </a:ext>
            </a:extLst>
          </p:cNvPr>
          <p:cNvSpPr txBox="1"/>
          <p:nvPr/>
        </p:nvSpPr>
        <p:spPr>
          <a:xfrm>
            <a:off x="5960209" y="189981"/>
            <a:ext cx="1655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×××</a:t>
            </a:r>
            <a:r>
              <a:rPr kumimoji="1" lang="ja-JP" altLang="en-US" sz="1400" dirty="0"/>
              <a:t>ログイン中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77EAC95-BEFB-450C-B290-7F102F925C67}"/>
              </a:ext>
            </a:extLst>
          </p:cNvPr>
          <p:cNvSpPr txBox="1"/>
          <p:nvPr/>
        </p:nvSpPr>
        <p:spPr>
          <a:xfrm>
            <a:off x="9088805" y="205159"/>
            <a:ext cx="929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ログアウト</a:t>
            </a:r>
            <a:endParaRPr kumimoji="1" lang="ja-JP" altLang="en-US" sz="1100" dirty="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E3DE818-A036-4A4B-B422-E8C0EBB60FAE}"/>
              </a:ext>
            </a:extLst>
          </p:cNvPr>
          <p:cNvCxnSpPr/>
          <p:nvPr/>
        </p:nvCxnSpPr>
        <p:spPr>
          <a:xfrm>
            <a:off x="35601" y="58260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5EBDBC8-F9A1-45BE-99E9-C341408E1B37}"/>
              </a:ext>
            </a:extLst>
          </p:cNvPr>
          <p:cNvSpPr/>
          <p:nvPr/>
        </p:nvSpPr>
        <p:spPr>
          <a:xfrm>
            <a:off x="4685937" y="1570774"/>
            <a:ext cx="302008" cy="260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DB23CC5-9D96-4C6F-AA7C-B53EB3AD865E}"/>
              </a:ext>
            </a:extLst>
          </p:cNvPr>
          <p:cNvSpPr/>
          <p:nvPr/>
        </p:nvSpPr>
        <p:spPr>
          <a:xfrm flipV="1">
            <a:off x="5618943" y="1060910"/>
            <a:ext cx="113619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BF7C236-1A31-4E4A-A00E-C402592690C3}"/>
              </a:ext>
            </a:extLst>
          </p:cNvPr>
          <p:cNvGrpSpPr/>
          <p:nvPr/>
        </p:nvGrpSpPr>
        <p:grpSpPr>
          <a:xfrm>
            <a:off x="2962168" y="1485348"/>
            <a:ext cx="6798425" cy="2695169"/>
            <a:chOff x="1888376" y="1485348"/>
            <a:chExt cx="6798425" cy="269516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C73460D2-8A28-486C-94CD-1A9BCB704564}"/>
                </a:ext>
              </a:extLst>
            </p:cNvPr>
            <p:cNvSpPr/>
            <p:nvPr/>
          </p:nvSpPr>
          <p:spPr>
            <a:xfrm>
              <a:off x="1888376" y="1485348"/>
              <a:ext cx="6798424" cy="26951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BFA3746-A802-40F1-BA19-704ED259A677}"/>
                </a:ext>
              </a:extLst>
            </p:cNvPr>
            <p:cNvSpPr txBox="1"/>
            <p:nvPr/>
          </p:nvSpPr>
          <p:spPr>
            <a:xfrm>
              <a:off x="3466029" y="1645419"/>
              <a:ext cx="8999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タイトル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9F700A23-C099-4EE9-AA25-283D24A79681}"/>
                </a:ext>
              </a:extLst>
            </p:cNvPr>
            <p:cNvSpPr/>
            <p:nvPr/>
          </p:nvSpPr>
          <p:spPr>
            <a:xfrm>
              <a:off x="3989716" y="3748356"/>
              <a:ext cx="896736" cy="3452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編集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C2A3F0E1-200E-465B-96E7-2DD626AB0353}"/>
                </a:ext>
              </a:extLst>
            </p:cNvPr>
            <p:cNvSpPr txBox="1"/>
            <p:nvPr/>
          </p:nvSpPr>
          <p:spPr>
            <a:xfrm>
              <a:off x="2059716" y="2663526"/>
              <a:ext cx="6467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u="sng" dirty="0"/>
                <a:t>概要・感想</a:t>
              </a:r>
              <a:endParaRPr kumimoji="1" lang="ja-JP" altLang="en-US" sz="1100" u="sng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1355547A-6487-4B4E-A140-A7ED1C96AB98}"/>
                </a:ext>
              </a:extLst>
            </p:cNvPr>
            <p:cNvSpPr/>
            <p:nvPr/>
          </p:nvSpPr>
          <p:spPr>
            <a:xfrm>
              <a:off x="2110329" y="1634639"/>
              <a:ext cx="748018" cy="854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画像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B7650DA5-D2AA-4D09-A19A-F104DE2EFAFA}"/>
                </a:ext>
              </a:extLst>
            </p:cNvPr>
            <p:cNvSpPr txBox="1"/>
            <p:nvPr/>
          </p:nvSpPr>
          <p:spPr>
            <a:xfrm>
              <a:off x="7579243" y="1603820"/>
              <a:ext cx="11075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♡</a:t>
              </a:r>
              <a:r>
                <a:rPr kumimoji="1" lang="ja-JP" altLang="en-US" sz="1200" dirty="0"/>
                <a:t>いいね</a:t>
              </a:r>
              <a:r>
                <a:rPr kumimoji="1" lang="en-US" altLang="ja-JP" sz="1200" dirty="0"/>
                <a:t>( 2 )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C95BAC47-24BB-4892-9A26-DC6F289646E2}"/>
                </a:ext>
              </a:extLst>
            </p:cNvPr>
            <p:cNvSpPr txBox="1"/>
            <p:nvPr/>
          </p:nvSpPr>
          <p:spPr>
            <a:xfrm>
              <a:off x="3414672" y="2217083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8E46C98-6FD1-492C-A2EB-21CD5A9BF6DC}"/>
                </a:ext>
              </a:extLst>
            </p:cNvPr>
            <p:cNvSpPr txBox="1"/>
            <p:nvPr/>
          </p:nvSpPr>
          <p:spPr>
            <a:xfrm>
              <a:off x="3192871" y="1974692"/>
              <a:ext cx="931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ストーリー</a:t>
              </a: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79C58624-7218-4D2B-908E-94EB1F647EC3}"/>
                </a:ext>
              </a:extLst>
            </p:cNvPr>
            <p:cNvSpPr/>
            <p:nvPr/>
          </p:nvSpPr>
          <p:spPr>
            <a:xfrm>
              <a:off x="4336430" y="2009370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8DB6B31A-72DF-48B3-9358-B59683D7582B}"/>
                </a:ext>
              </a:extLst>
            </p:cNvPr>
            <p:cNvSpPr txBox="1"/>
            <p:nvPr/>
          </p:nvSpPr>
          <p:spPr>
            <a:xfrm>
              <a:off x="4659885" y="2217083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48BF8ED1-23C7-4DB3-AE74-31CEA2180E0E}"/>
                </a:ext>
              </a:extLst>
            </p:cNvPr>
            <p:cNvSpPr txBox="1"/>
            <p:nvPr/>
          </p:nvSpPr>
          <p:spPr>
            <a:xfrm>
              <a:off x="4438084" y="1974692"/>
              <a:ext cx="931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100" dirty="0"/>
                <a:t>作画</a:t>
              </a:r>
              <a:endParaRPr kumimoji="1" lang="ja-JP" altLang="en-US" sz="1100" dirty="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741C51B3-2E95-4C50-96B7-5AD9C9591CBE}"/>
                </a:ext>
              </a:extLst>
            </p:cNvPr>
            <p:cNvSpPr txBox="1"/>
            <p:nvPr/>
          </p:nvSpPr>
          <p:spPr>
            <a:xfrm>
              <a:off x="3013023" y="1658334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B8477C1B-3556-4C4C-87E6-0C4B7FA97793}"/>
                </a:ext>
              </a:extLst>
            </p:cNvPr>
            <p:cNvSpPr/>
            <p:nvPr/>
          </p:nvSpPr>
          <p:spPr>
            <a:xfrm>
              <a:off x="5581643" y="2002619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F0E71091-FD35-4C42-86AE-DA4FC22E44A9}"/>
                </a:ext>
              </a:extLst>
            </p:cNvPr>
            <p:cNvSpPr txBox="1"/>
            <p:nvPr/>
          </p:nvSpPr>
          <p:spPr>
            <a:xfrm>
              <a:off x="5905098" y="2210332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EDBC220C-1F3E-40C9-82DF-551D2ABADD4E}"/>
                </a:ext>
              </a:extLst>
            </p:cNvPr>
            <p:cNvSpPr txBox="1"/>
            <p:nvPr/>
          </p:nvSpPr>
          <p:spPr>
            <a:xfrm>
              <a:off x="5683297" y="1967941"/>
              <a:ext cx="931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/>
                <a:t>音楽</a:t>
              </a: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F80BBDEA-E878-45E3-B2E3-061223EBC662}"/>
                </a:ext>
              </a:extLst>
            </p:cNvPr>
            <p:cNvSpPr/>
            <p:nvPr/>
          </p:nvSpPr>
          <p:spPr>
            <a:xfrm>
              <a:off x="6839176" y="2002619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104803EE-F58C-4165-9DF9-B5837CB2C9BD}"/>
                </a:ext>
              </a:extLst>
            </p:cNvPr>
            <p:cNvSpPr txBox="1"/>
            <p:nvPr/>
          </p:nvSpPr>
          <p:spPr>
            <a:xfrm>
              <a:off x="7162631" y="2210332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38637EEC-346A-43F6-8808-874C81A2D5E3}"/>
                </a:ext>
              </a:extLst>
            </p:cNvPr>
            <p:cNvSpPr txBox="1"/>
            <p:nvPr/>
          </p:nvSpPr>
          <p:spPr>
            <a:xfrm>
              <a:off x="6810195" y="1977272"/>
              <a:ext cx="1155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/>
                <a:t>キャラクター</a:t>
              </a: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35FBC9C4-A1CE-4860-B5E2-52AC2DB2336B}"/>
                </a:ext>
              </a:extLst>
            </p:cNvPr>
            <p:cNvSpPr/>
            <p:nvPr/>
          </p:nvSpPr>
          <p:spPr>
            <a:xfrm>
              <a:off x="5798205" y="3748356"/>
              <a:ext cx="896736" cy="3452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削除</a:t>
              </a:r>
              <a:endParaRPr kumimoji="1" lang="ja-JP" altLang="en-US" sz="1200" dirty="0"/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034E768D-33B0-4749-A144-C8155F4B874D}"/>
                </a:ext>
              </a:extLst>
            </p:cNvPr>
            <p:cNvSpPr/>
            <p:nvPr/>
          </p:nvSpPr>
          <p:spPr>
            <a:xfrm>
              <a:off x="3085311" y="1999448"/>
              <a:ext cx="1107558" cy="48651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52C5A09A-A77A-47FB-A40E-E0A6AEDE4F1A}"/>
              </a:ext>
            </a:extLst>
          </p:cNvPr>
          <p:cNvGrpSpPr/>
          <p:nvPr/>
        </p:nvGrpSpPr>
        <p:grpSpPr>
          <a:xfrm>
            <a:off x="2962167" y="4398152"/>
            <a:ext cx="6798425" cy="2695169"/>
            <a:chOff x="1888376" y="1485348"/>
            <a:chExt cx="6798425" cy="2695169"/>
          </a:xfrm>
        </p:grpSpPr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95BF6E5A-1476-4F48-A03B-686EB8211BBF}"/>
                </a:ext>
              </a:extLst>
            </p:cNvPr>
            <p:cNvSpPr/>
            <p:nvPr/>
          </p:nvSpPr>
          <p:spPr>
            <a:xfrm>
              <a:off x="1888376" y="1485348"/>
              <a:ext cx="6798424" cy="26951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3754E760-E65B-4BEA-80A6-6821B2021F52}"/>
                </a:ext>
              </a:extLst>
            </p:cNvPr>
            <p:cNvSpPr txBox="1"/>
            <p:nvPr/>
          </p:nvSpPr>
          <p:spPr>
            <a:xfrm>
              <a:off x="3466029" y="1645419"/>
              <a:ext cx="8999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タイトル</a:t>
              </a:r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E624C961-D54E-470C-9459-470CB68F47F2}"/>
                </a:ext>
              </a:extLst>
            </p:cNvPr>
            <p:cNvSpPr/>
            <p:nvPr/>
          </p:nvSpPr>
          <p:spPr>
            <a:xfrm>
              <a:off x="3989716" y="3748356"/>
              <a:ext cx="896736" cy="3452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編集</a:t>
              </a:r>
            </a:p>
          </p:txBody>
        </p: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C9D3A4DE-5C7A-4C41-8A2C-A5E215EAEC84}"/>
                </a:ext>
              </a:extLst>
            </p:cNvPr>
            <p:cNvSpPr txBox="1"/>
            <p:nvPr/>
          </p:nvSpPr>
          <p:spPr>
            <a:xfrm>
              <a:off x="2059716" y="2663526"/>
              <a:ext cx="6467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u="sng" dirty="0"/>
                <a:t>概要・感想</a:t>
              </a:r>
              <a:endParaRPr kumimoji="1" lang="ja-JP" altLang="en-US" sz="1100" u="sng" dirty="0"/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EA238155-2B6F-4587-8BB0-A2CFF9DA2F0B}"/>
                </a:ext>
              </a:extLst>
            </p:cNvPr>
            <p:cNvSpPr/>
            <p:nvPr/>
          </p:nvSpPr>
          <p:spPr>
            <a:xfrm>
              <a:off x="2110329" y="1634639"/>
              <a:ext cx="748018" cy="854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画像</a:t>
              </a:r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A99F80D4-1A27-4EEA-BBEF-6C726EE009FE}"/>
                </a:ext>
              </a:extLst>
            </p:cNvPr>
            <p:cNvSpPr txBox="1"/>
            <p:nvPr/>
          </p:nvSpPr>
          <p:spPr>
            <a:xfrm>
              <a:off x="7579243" y="1603820"/>
              <a:ext cx="11075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♡</a:t>
              </a:r>
              <a:r>
                <a:rPr kumimoji="1" lang="ja-JP" altLang="en-US" sz="1200" dirty="0"/>
                <a:t>いいね</a:t>
              </a:r>
              <a:r>
                <a:rPr kumimoji="1" lang="en-US" altLang="ja-JP" sz="1200" dirty="0"/>
                <a:t>( 2 )</a:t>
              </a:r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BC9B92F3-5170-48A6-A86A-753360DE155F}"/>
                </a:ext>
              </a:extLst>
            </p:cNvPr>
            <p:cNvSpPr txBox="1"/>
            <p:nvPr/>
          </p:nvSpPr>
          <p:spPr>
            <a:xfrm>
              <a:off x="3414672" y="2217083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231174F5-3A94-4F00-8ED3-8B3CEDBEFD37}"/>
                </a:ext>
              </a:extLst>
            </p:cNvPr>
            <p:cNvSpPr txBox="1"/>
            <p:nvPr/>
          </p:nvSpPr>
          <p:spPr>
            <a:xfrm>
              <a:off x="3192871" y="1974692"/>
              <a:ext cx="931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ストーリー</a:t>
              </a:r>
            </a:p>
          </p:txBody>
        </p: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00CEA6F4-B18E-46C2-A19E-9965C7C78045}"/>
                </a:ext>
              </a:extLst>
            </p:cNvPr>
            <p:cNvSpPr/>
            <p:nvPr/>
          </p:nvSpPr>
          <p:spPr>
            <a:xfrm>
              <a:off x="4336430" y="2009370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2C36D680-49A2-4E01-9830-C94229B0D56B}"/>
                </a:ext>
              </a:extLst>
            </p:cNvPr>
            <p:cNvSpPr txBox="1"/>
            <p:nvPr/>
          </p:nvSpPr>
          <p:spPr>
            <a:xfrm>
              <a:off x="4659885" y="2217083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5EB51571-925D-4DDF-9DA2-9967C5AE331C}"/>
                </a:ext>
              </a:extLst>
            </p:cNvPr>
            <p:cNvSpPr txBox="1"/>
            <p:nvPr/>
          </p:nvSpPr>
          <p:spPr>
            <a:xfrm>
              <a:off x="4438084" y="1974692"/>
              <a:ext cx="931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100" dirty="0"/>
                <a:t>作画</a:t>
              </a:r>
              <a:endParaRPr kumimoji="1" lang="ja-JP" altLang="en-US" sz="1100" dirty="0"/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0DBBB351-2F01-4871-BD74-C89D033E4533}"/>
                </a:ext>
              </a:extLst>
            </p:cNvPr>
            <p:cNvSpPr txBox="1"/>
            <p:nvPr/>
          </p:nvSpPr>
          <p:spPr>
            <a:xfrm>
              <a:off x="3013023" y="1658334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E40E3AA6-2951-42D0-ACFC-D2094494F80A}"/>
                </a:ext>
              </a:extLst>
            </p:cNvPr>
            <p:cNvSpPr/>
            <p:nvPr/>
          </p:nvSpPr>
          <p:spPr>
            <a:xfrm>
              <a:off x="5581643" y="2002619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4A952A7E-F8C3-44DE-BF4D-B3605F86F6A5}"/>
                </a:ext>
              </a:extLst>
            </p:cNvPr>
            <p:cNvSpPr txBox="1"/>
            <p:nvPr/>
          </p:nvSpPr>
          <p:spPr>
            <a:xfrm>
              <a:off x="5905098" y="2210332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135" name="テキスト ボックス 134">
              <a:extLst>
                <a:ext uri="{FF2B5EF4-FFF2-40B4-BE49-F238E27FC236}">
                  <a16:creationId xmlns:a16="http://schemas.microsoft.com/office/drawing/2014/main" id="{955D8144-6D91-4B64-AA54-555CCB4BD00B}"/>
                </a:ext>
              </a:extLst>
            </p:cNvPr>
            <p:cNvSpPr txBox="1"/>
            <p:nvPr/>
          </p:nvSpPr>
          <p:spPr>
            <a:xfrm>
              <a:off x="5683297" y="1967941"/>
              <a:ext cx="931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/>
                <a:t>音楽</a:t>
              </a: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31F801DC-F5AA-43CA-A782-BDC76F3B05AB}"/>
                </a:ext>
              </a:extLst>
            </p:cNvPr>
            <p:cNvSpPr/>
            <p:nvPr/>
          </p:nvSpPr>
          <p:spPr>
            <a:xfrm>
              <a:off x="6839176" y="2002619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2BF78495-D91E-49F1-AFDE-2A09A9687D54}"/>
                </a:ext>
              </a:extLst>
            </p:cNvPr>
            <p:cNvSpPr txBox="1"/>
            <p:nvPr/>
          </p:nvSpPr>
          <p:spPr>
            <a:xfrm>
              <a:off x="7162631" y="2210332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EBE8C613-C4A3-4042-9600-14A777A5FA7B}"/>
                </a:ext>
              </a:extLst>
            </p:cNvPr>
            <p:cNvSpPr txBox="1"/>
            <p:nvPr/>
          </p:nvSpPr>
          <p:spPr>
            <a:xfrm>
              <a:off x="6810195" y="1977272"/>
              <a:ext cx="1155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/>
                <a:t>キャラクター</a:t>
              </a:r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82FC6D51-D78C-4F6E-8BBA-03F0E6F0783E}"/>
                </a:ext>
              </a:extLst>
            </p:cNvPr>
            <p:cNvSpPr/>
            <p:nvPr/>
          </p:nvSpPr>
          <p:spPr>
            <a:xfrm>
              <a:off x="5798205" y="3748356"/>
              <a:ext cx="896736" cy="3452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削除</a:t>
              </a:r>
              <a:endParaRPr kumimoji="1" lang="ja-JP" altLang="en-US" sz="1200" dirty="0"/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026CFC5F-1B78-4331-84BC-0E3B045D69A3}"/>
                </a:ext>
              </a:extLst>
            </p:cNvPr>
            <p:cNvSpPr/>
            <p:nvPr/>
          </p:nvSpPr>
          <p:spPr>
            <a:xfrm>
              <a:off x="3085311" y="1999448"/>
              <a:ext cx="1107558" cy="48651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5C918DE0-2A06-46A2-93A0-FF65A74E3CE3}"/>
              </a:ext>
            </a:extLst>
          </p:cNvPr>
          <p:cNvSpPr txBox="1"/>
          <p:nvPr/>
        </p:nvSpPr>
        <p:spPr>
          <a:xfrm>
            <a:off x="3299290" y="810028"/>
            <a:ext cx="126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最新レビュー</a:t>
            </a:r>
            <a:endParaRPr kumimoji="1" lang="ja-JP" altLang="en-US" sz="1400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A92BDC19-A864-4487-88F6-724CA2902137}"/>
              </a:ext>
            </a:extLst>
          </p:cNvPr>
          <p:cNvSpPr txBox="1"/>
          <p:nvPr/>
        </p:nvSpPr>
        <p:spPr>
          <a:xfrm>
            <a:off x="5619752" y="825062"/>
            <a:ext cx="122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マイページ</a:t>
            </a: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3DD45FE2-8C13-408B-A02F-1B0110364295}"/>
              </a:ext>
            </a:extLst>
          </p:cNvPr>
          <p:cNvSpPr txBox="1"/>
          <p:nvPr/>
        </p:nvSpPr>
        <p:spPr>
          <a:xfrm>
            <a:off x="7799121" y="819700"/>
            <a:ext cx="113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いいね一覧</a:t>
            </a: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15082B5A-6C3C-4C52-8A99-D7A996EF6B7D}"/>
              </a:ext>
            </a:extLst>
          </p:cNvPr>
          <p:cNvSpPr txBox="1"/>
          <p:nvPr/>
        </p:nvSpPr>
        <p:spPr>
          <a:xfrm>
            <a:off x="7615636" y="182076"/>
            <a:ext cx="1655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新しい投稿をする</a:t>
            </a:r>
          </a:p>
        </p:txBody>
      </p:sp>
    </p:spTree>
    <p:extLst>
      <p:ext uri="{BB962C8B-B14F-4D97-AF65-F5344CB8AC3E}">
        <p14:creationId xmlns:p14="http://schemas.microsoft.com/office/powerpoint/2010/main" val="2441065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5EBDBC8-F9A1-45BE-99E9-C341408E1B37}"/>
              </a:ext>
            </a:extLst>
          </p:cNvPr>
          <p:cNvSpPr/>
          <p:nvPr/>
        </p:nvSpPr>
        <p:spPr>
          <a:xfrm>
            <a:off x="4761438" y="1570774"/>
            <a:ext cx="302008" cy="260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DB23CC5-9D96-4C6F-AA7C-B53EB3AD865E}"/>
              </a:ext>
            </a:extLst>
          </p:cNvPr>
          <p:cNvSpPr/>
          <p:nvPr/>
        </p:nvSpPr>
        <p:spPr>
          <a:xfrm flipV="1">
            <a:off x="7838494" y="1062555"/>
            <a:ext cx="113619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52B04C04-F162-42E3-AE43-72DF2C934060}"/>
              </a:ext>
            </a:extLst>
          </p:cNvPr>
          <p:cNvGrpSpPr/>
          <p:nvPr/>
        </p:nvGrpSpPr>
        <p:grpSpPr>
          <a:xfrm>
            <a:off x="3037669" y="1485349"/>
            <a:ext cx="6885970" cy="1151545"/>
            <a:chOff x="2420221" y="1410704"/>
            <a:chExt cx="6885970" cy="1151545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C73460D2-8A28-486C-94CD-1A9BCB704564}"/>
                </a:ext>
              </a:extLst>
            </p:cNvPr>
            <p:cNvSpPr/>
            <p:nvPr/>
          </p:nvSpPr>
          <p:spPr>
            <a:xfrm>
              <a:off x="2420221" y="1410704"/>
              <a:ext cx="6798424" cy="1151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BFA3746-A802-40F1-BA19-704ED259A677}"/>
                </a:ext>
              </a:extLst>
            </p:cNvPr>
            <p:cNvSpPr txBox="1"/>
            <p:nvPr/>
          </p:nvSpPr>
          <p:spPr>
            <a:xfrm>
              <a:off x="3997874" y="1570774"/>
              <a:ext cx="8999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タイトル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9F700A23-C099-4EE9-AA25-283D24A79681}"/>
                </a:ext>
              </a:extLst>
            </p:cNvPr>
            <p:cNvSpPr/>
            <p:nvPr/>
          </p:nvSpPr>
          <p:spPr>
            <a:xfrm>
              <a:off x="3623062" y="1934725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C2A3F0E1-200E-465B-96E7-2DD626AB0353}"/>
                </a:ext>
              </a:extLst>
            </p:cNvPr>
            <p:cNvSpPr txBox="1"/>
            <p:nvPr/>
          </p:nvSpPr>
          <p:spPr>
            <a:xfrm>
              <a:off x="8507560" y="2040426"/>
              <a:ext cx="798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u="sng" dirty="0"/>
                <a:t>詳細</a:t>
              </a:r>
              <a:r>
                <a:rPr lang="ja-JP" altLang="en-US" sz="1100" u="sng" dirty="0"/>
                <a:t>≫</a:t>
              </a:r>
              <a:endParaRPr kumimoji="1" lang="ja-JP" altLang="en-US" sz="1100" u="sng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1355547A-6487-4B4E-A140-A7ED1C96AB98}"/>
                </a:ext>
              </a:extLst>
            </p:cNvPr>
            <p:cNvSpPr/>
            <p:nvPr/>
          </p:nvSpPr>
          <p:spPr>
            <a:xfrm>
              <a:off x="2642174" y="1559994"/>
              <a:ext cx="748018" cy="854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画像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B7650DA5-D2AA-4D09-A19A-F104DE2EFAFA}"/>
                </a:ext>
              </a:extLst>
            </p:cNvPr>
            <p:cNvSpPr txBox="1"/>
            <p:nvPr/>
          </p:nvSpPr>
          <p:spPr>
            <a:xfrm>
              <a:off x="8102695" y="1533150"/>
              <a:ext cx="11075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♡いいね取消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C95BAC47-24BB-4892-9A26-DC6F289646E2}"/>
                </a:ext>
              </a:extLst>
            </p:cNvPr>
            <p:cNvSpPr txBox="1"/>
            <p:nvPr/>
          </p:nvSpPr>
          <p:spPr>
            <a:xfrm>
              <a:off x="3946517" y="2142438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8E46C98-6FD1-492C-A2EB-21CD5A9BF6DC}"/>
                </a:ext>
              </a:extLst>
            </p:cNvPr>
            <p:cNvSpPr txBox="1"/>
            <p:nvPr/>
          </p:nvSpPr>
          <p:spPr>
            <a:xfrm>
              <a:off x="3724716" y="1900047"/>
              <a:ext cx="931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ストーリー</a:t>
              </a: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79C58624-7218-4D2B-908E-94EB1F647EC3}"/>
                </a:ext>
              </a:extLst>
            </p:cNvPr>
            <p:cNvSpPr/>
            <p:nvPr/>
          </p:nvSpPr>
          <p:spPr>
            <a:xfrm>
              <a:off x="4868275" y="1934725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8DB6B31A-72DF-48B3-9358-B59683D7582B}"/>
                </a:ext>
              </a:extLst>
            </p:cNvPr>
            <p:cNvSpPr txBox="1"/>
            <p:nvPr/>
          </p:nvSpPr>
          <p:spPr>
            <a:xfrm>
              <a:off x="5191730" y="2142438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48BF8ED1-23C7-4DB3-AE74-31CEA2180E0E}"/>
                </a:ext>
              </a:extLst>
            </p:cNvPr>
            <p:cNvSpPr txBox="1"/>
            <p:nvPr/>
          </p:nvSpPr>
          <p:spPr>
            <a:xfrm>
              <a:off x="4969929" y="1900047"/>
              <a:ext cx="931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100" dirty="0"/>
                <a:t>作画</a:t>
              </a:r>
              <a:endParaRPr kumimoji="1" lang="ja-JP" altLang="en-US" sz="1100" dirty="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741C51B3-2E95-4C50-96B7-5AD9C9591CBE}"/>
                </a:ext>
              </a:extLst>
            </p:cNvPr>
            <p:cNvSpPr txBox="1"/>
            <p:nvPr/>
          </p:nvSpPr>
          <p:spPr>
            <a:xfrm>
              <a:off x="3544868" y="1583689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B8477C1B-3556-4C4C-87E6-0C4B7FA97793}"/>
                </a:ext>
              </a:extLst>
            </p:cNvPr>
            <p:cNvSpPr/>
            <p:nvPr/>
          </p:nvSpPr>
          <p:spPr>
            <a:xfrm>
              <a:off x="6113488" y="1927974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F0E71091-FD35-4C42-86AE-DA4FC22E44A9}"/>
                </a:ext>
              </a:extLst>
            </p:cNvPr>
            <p:cNvSpPr txBox="1"/>
            <p:nvPr/>
          </p:nvSpPr>
          <p:spPr>
            <a:xfrm>
              <a:off x="6436943" y="2135687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EDBC220C-1F3E-40C9-82DF-551D2ABADD4E}"/>
                </a:ext>
              </a:extLst>
            </p:cNvPr>
            <p:cNvSpPr txBox="1"/>
            <p:nvPr/>
          </p:nvSpPr>
          <p:spPr>
            <a:xfrm>
              <a:off x="6215142" y="1893296"/>
              <a:ext cx="931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/>
                <a:t>音楽</a:t>
              </a: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F80BBDEA-E878-45E3-B2E3-061223EBC662}"/>
                </a:ext>
              </a:extLst>
            </p:cNvPr>
            <p:cNvSpPr/>
            <p:nvPr/>
          </p:nvSpPr>
          <p:spPr>
            <a:xfrm>
              <a:off x="7371021" y="1927974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104803EE-F58C-4165-9DF9-B5837CB2C9BD}"/>
                </a:ext>
              </a:extLst>
            </p:cNvPr>
            <p:cNvSpPr txBox="1"/>
            <p:nvPr/>
          </p:nvSpPr>
          <p:spPr>
            <a:xfrm>
              <a:off x="7694476" y="2135687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38637EEC-346A-43F6-8808-874C81A2D5E3}"/>
                </a:ext>
              </a:extLst>
            </p:cNvPr>
            <p:cNvSpPr txBox="1"/>
            <p:nvPr/>
          </p:nvSpPr>
          <p:spPr>
            <a:xfrm>
              <a:off x="7342040" y="1902627"/>
              <a:ext cx="1155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/>
                <a:t>キャラクター</a:t>
              </a:r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686B7C26-4A14-45B4-9704-EB59B48D94B3}"/>
              </a:ext>
            </a:extLst>
          </p:cNvPr>
          <p:cNvGrpSpPr/>
          <p:nvPr/>
        </p:nvGrpSpPr>
        <p:grpSpPr>
          <a:xfrm>
            <a:off x="3037669" y="2853227"/>
            <a:ext cx="6885970" cy="1151545"/>
            <a:chOff x="2420221" y="1410704"/>
            <a:chExt cx="6885970" cy="1151545"/>
          </a:xfrm>
        </p:grpSpPr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E9D0954C-ADC8-479C-AE66-38D4600A5864}"/>
                </a:ext>
              </a:extLst>
            </p:cNvPr>
            <p:cNvSpPr/>
            <p:nvPr/>
          </p:nvSpPr>
          <p:spPr>
            <a:xfrm>
              <a:off x="2420221" y="1410704"/>
              <a:ext cx="6798424" cy="1151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781BE5E5-0960-4761-993B-F1A09F519379}"/>
                </a:ext>
              </a:extLst>
            </p:cNvPr>
            <p:cNvSpPr txBox="1"/>
            <p:nvPr/>
          </p:nvSpPr>
          <p:spPr>
            <a:xfrm>
              <a:off x="3997874" y="1570774"/>
              <a:ext cx="8999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タイトル</a:t>
              </a: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CBC12F20-054F-42F1-AFB4-BB7CA13A19BD}"/>
                </a:ext>
              </a:extLst>
            </p:cNvPr>
            <p:cNvSpPr/>
            <p:nvPr/>
          </p:nvSpPr>
          <p:spPr>
            <a:xfrm>
              <a:off x="3623062" y="1934725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5BDE412F-CBEF-4829-A4FF-C38F6DEB4578}"/>
                </a:ext>
              </a:extLst>
            </p:cNvPr>
            <p:cNvSpPr txBox="1"/>
            <p:nvPr/>
          </p:nvSpPr>
          <p:spPr>
            <a:xfrm>
              <a:off x="8507560" y="2040426"/>
              <a:ext cx="798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u="sng" dirty="0"/>
                <a:t>詳細</a:t>
              </a:r>
              <a:r>
                <a:rPr lang="ja-JP" altLang="en-US" sz="1100" u="sng" dirty="0"/>
                <a:t>≫</a:t>
              </a:r>
              <a:endParaRPr kumimoji="1" lang="ja-JP" altLang="en-US" sz="1100" u="sng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4A8CC1FE-73D9-4272-8E23-5072601D4525}"/>
                </a:ext>
              </a:extLst>
            </p:cNvPr>
            <p:cNvSpPr/>
            <p:nvPr/>
          </p:nvSpPr>
          <p:spPr>
            <a:xfrm>
              <a:off x="2642174" y="1559994"/>
              <a:ext cx="748018" cy="854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画像</a:t>
              </a: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D45F6BB4-1048-417C-904D-A15CED238802}"/>
                </a:ext>
              </a:extLst>
            </p:cNvPr>
            <p:cNvSpPr txBox="1"/>
            <p:nvPr/>
          </p:nvSpPr>
          <p:spPr>
            <a:xfrm>
              <a:off x="8102696" y="1532138"/>
              <a:ext cx="11075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♡いいね取消</a:t>
              </a: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C27A9519-EBA8-4839-B59E-464D29935194}"/>
                </a:ext>
              </a:extLst>
            </p:cNvPr>
            <p:cNvSpPr txBox="1"/>
            <p:nvPr/>
          </p:nvSpPr>
          <p:spPr>
            <a:xfrm>
              <a:off x="3946517" y="2142438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1DD9FBD-DE8D-4528-988F-FD31E653F798}"/>
                </a:ext>
              </a:extLst>
            </p:cNvPr>
            <p:cNvSpPr txBox="1"/>
            <p:nvPr/>
          </p:nvSpPr>
          <p:spPr>
            <a:xfrm>
              <a:off x="3724716" y="1900047"/>
              <a:ext cx="931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ストーリー</a:t>
              </a: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1A412A5-0612-4E5E-953A-81DB5AA7EA39}"/>
                </a:ext>
              </a:extLst>
            </p:cNvPr>
            <p:cNvSpPr/>
            <p:nvPr/>
          </p:nvSpPr>
          <p:spPr>
            <a:xfrm>
              <a:off x="4868275" y="1934725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772E24AD-4808-4978-9A07-38F22AB4F6AD}"/>
                </a:ext>
              </a:extLst>
            </p:cNvPr>
            <p:cNvSpPr txBox="1"/>
            <p:nvPr/>
          </p:nvSpPr>
          <p:spPr>
            <a:xfrm>
              <a:off x="5191730" y="2142438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C46C878D-10DE-4765-AECF-6CF87E993FDC}"/>
                </a:ext>
              </a:extLst>
            </p:cNvPr>
            <p:cNvSpPr txBox="1"/>
            <p:nvPr/>
          </p:nvSpPr>
          <p:spPr>
            <a:xfrm>
              <a:off x="4969929" y="1900047"/>
              <a:ext cx="931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100" dirty="0"/>
                <a:t>作画</a:t>
              </a:r>
              <a:endParaRPr kumimoji="1" lang="ja-JP" altLang="en-US" sz="1100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83559549-E542-4470-9030-3EE0164F1054}"/>
                </a:ext>
              </a:extLst>
            </p:cNvPr>
            <p:cNvSpPr txBox="1"/>
            <p:nvPr/>
          </p:nvSpPr>
          <p:spPr>
            <a:xfrm>
              <a:off x="3544868" y="1583689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A340610A-173D-499A-B8C5-656871709890}"/>
                </a:ext>
              </a:extLst>
            </p:cNvPr>
            <p:cNvSpPr/>
            <p:nvPr/>
          </p:nvSpPr>
          <p:spPr>
            <a:xfrm>
              <a:off x="6113488" y="1927974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ACFD998D-B423-422B-B2AF-090B4F8D3182}"/>
                </a:ext>
              </a:extLst>
            </p:cNvPr>
            <p:cNvSpPr txBox="1"/>
            <p:nvPr/>
          </p:nvSpPr>
          <p:spPr>
            <a:xfrm>
              <a:off x="6436943" y="2135687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762357CE-938D-4F33-BDD6-95E734A41FFD}"/>
                </a:ext>
              </a:extLst>
            </p:cNvPr>
            <p:cNvSpPr txBox="1"/>
            <p:nvPr/>
          </p:nvSpPr>
          <p:spPr>
            <a:xfrm>
              <a:off x="6215142" y="1893296"/>
              <a:ext cx="931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/>
                <a:t>音楽</a:t>
              </a:r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E69F269E-2EEE-4AFC-84CF-B930DF10BB37}"/>
                </a:ext>
              </a:extLst>
            </p:cNvPr>
            <p:cNvSpPr/>
            <p:nvPr/>
          </p:nvSpPr>
          <p:spPr>
            <a:xfrm>
              <a:off x="7371021" y="1927974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41FEF393-E73C-4FAE-8A87-D4E0930F5C99}"/>
                </a:ext>
              </a:extLst>
            </p:cNvPr>
            <p:cNvSpPr txBox="1"/>
            <p:nvPr/>
          </p:nvSpPr>
          <p:spPr>
            <a:xfrm>
              <a:off x="7694476" y="2135687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ACBD6E12-5520-4B2C-8B25-F1578BE318B1}"/>
                </a:ext>
              </a:extLst>
            </p:cNvPr>
            <p:cNvSpPr txBox="1"/>
            <p:nvPr/>
          </p:nvSpPr>
          <p:spPr>
            <a:xfrm>
              <a:off x="7342040" y="1902627"/>
              <a:ext cx="1155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/>
                <a:t>キャラクター</a:t>
              </a:r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823C2216-30E6-4011-8554-6E4B7FFED989}"/>
              </a:ext>
            </a:extLst>
          </p:cNvPr>
          <p:cNvGrpSpPr/>
          <p:nvPr/>
        </p:nvGrpSpPr>
        <p:grpSpPr>
          <a:xfrm>
            <a:off x="3037669" y="4135681"/>
            <a:ext cx="6885970" cy="1151545"/>
            <a:chOff x="2420221" y="1410704"/>
            <a:chExt cx="6885970" cy="1151545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0698656-784E-466C-8CE3-B2B83DAABD6F}"/>
                </a:ext>
              </a:extLst>
            </p:cNvPr>
            <p:cNvSpPr/>
            <p:nvPr/>
          </p:nvSpPr>
          <p:spPr>
            <a:xfrm>
              <a:off x="2420221" y="1410704"/>
              <a:ext cx="6798424" cy="1151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F99C51C1-D725-49A3-8EBB-A896A96B860F}"/>
                </a:ext>
              </a:extLst>
            </p:cNvPr>
            <p:cNvSpPr txBox="1"/>
            <p:nvPr/>
          </p:nvSpPr>
          <p:spPr>
            <a:xfrm>
              <a:off x="3997874" y="1570774"/>
              <a:ext cx="8999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タイトル</a:t>
              </a: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33BCF017-378C-473F-A563-580298D45398}"/>
                </a:ext>
              </a:extLst>
            </p:cNvPr>
            <p:cNvSpPr/>
            <p:nvPr/>
          </p:nvSpPr>
          <p:spPr>
            <a:xfrm>
              <a:off x="3623062" y="1934725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778CAF81-79D9-46A5-AF9E-573A034BE25A}"/>
                </a:ext>
              </a:extLst>
            </p:cNvPr>
            <p:cNvSpPr txBox="1"/>
            <p:nvPr/>
          </p:nvSpPr>
          <p:spPr>
            <a:xfrm>
              <a:off x="8507560" y="2040426"/>
              <a:ext cx="798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u="sng" dirty="0"/>
                <a:t>詳細</a:t>
              </a:r>
              <a:r>
                <a:rPr lang="ja-JP" altLang="en-US" sz="1100" u="sng" dirty="0"/>
                <a:t>≫</a:t>
              </a:r>
              <a:endParaRPr kumimoji="1" lang="ja-JP" altLang="en-US" sz="1100" u="sng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74DED7AA-6A0A-4493-A6A9-6896A50A4667}"/>
                </a:ext>
              </a:extLst>
            </p:cNvPr>
            <p:cNvSpPr/>
            <p:nvPr/>
          </p:nvSpPr>
          <p:spPr>
            <a:xfrm>
              <a:off x="2642174" y="1559994"/>
              <a:ext cx="748018" cy="854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画像</a:t>
              </a: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4837BAB7-B192-4677-9FB9-1CB017921C71}"/>
                </a:ext>
              </a:extLst>
            </p:cNvPr>
            <p:cNvSpPr txBox="1"/>
            <p:nvPr/>
          </p:nvSpPr>
          <p:spPr>
            <a:xfrm>
              <a:off x="8102696" y="1522807"/>
              <a:ext cx="11075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♡いいね取消</a:t>
              </a: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B7117594-B377-4D4E-BAB6-AB72D5A4CCAD}"/>
                </a:ext>
              </a:extLst>
            </p:cNvPr>
            <p:cNvSpPr txBox="1"/>
            <p:nvPr/>
          </p:nvSpPr>
          <p:spPr>
            <a:xfrm>
              <a:off x="3946517" y="2142438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78F28547-AF37-45BE-BD07-7B0E938CA896}"/>
                </a:ext>
              </a:extLst>
            </p:cNvPr>
            <p:cNvSpPr txBox="1"/>
            <p:nvPr/>
          </p:nvSpPr>
          <p:spPr>
            <a:xfrm>
              <a:off x="3724716" y="1900047"/>
              <a:ext cx="931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ストーリー</a:t>
              </a: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A818CDD0-3DE0-48B4-8397-C8C404AB725B}"/>
                </a:ext>
              </a:extLst>
            </p:cNvPr>
            <p:cNvSpPr/>
            <p:nvPr/>
          </p:nvSpPr>
          <p:spPr>
            <a:xfrm>
              <a:off x="4868275" y="1934725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5645017E-F04F-4B3E-8FEB-82819C42401F}"/>
                </a:ext>
              </a:extLst>
            </p:cNvPr>
            <p:cNvSpPr txBox="1"/>
            <p:nvPr/>
          </p:nvSpPr>
          <p:spPr>
            <a:xfrm>
              <a:off x="5191730" y="2142438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B2FABBE5-D363-4DA3-BA32-407577A2CAB2}"/>
                </a:ext>
              </a:extLst>
            </p:cNvPr>
            <p:cNvSpPr txBox="1"/>
            <p:nvPr/>
          </p:nvSpPr>
          <p:spPr>
            <a:xfrm>
              <a:off x="4969929" y="1900047"/>
              <a:ext cx="931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100" dirty="0"/>
                <a:t>作画</a:t>
              </a:r>
              <a:endParaRPr kumimoji="1" lang="ja-JP" altLang="en-US" sz="1100" dirty="0"/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DD3FAD73-0D1E-412A-87DD-6F129952F9AC}"/>
                </a:ext>
              </a:extLst>
            </p:cNvPr>
            <p:cNvSpPr txBox="1"/>
            <p:nvPr/>
          </p:nvSpPr>
          <p:spPr>
            <a:xfrm>
              <a:off x="3544868" y="1583689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A943577B-B6AA-4887-B762-0A05709C725A}"/>
                </a:ext>
              </a:extLst>
            </p:cNvPr>
            <p:cNvSpPr/>
            <p:nvPr/>
          </p:nvSpPr>
          <p:spPr>
            <a:xfrm>
              <a:off x="6113488" y="1927974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FC8CA45E-8BD9-4E81-8181-8A609E2B6360}"/>
                </a:ext>
              </a:extLst>
            </p:cNvPr>
            <p:cNvSpPr txBox="1"/>
            <p:nvPr/>
          </p:nvSpPr>
          <p:spPr>
            <a:xfrm>
              <a:off x="6436943" y="2135687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014F4A8B-0808-4E84-9AE0-3BB8A43B93BC}"/>
                </a:ext>
              </a:extLst>
            </p:cNvPr>
            <p:cNvSpPr txBox="1"/>
            <p:nvPr/>
          </p:nvSpPr>
          <p:spPr>
            <a:xfrm>
              <a:off x="6215142" y="1893296"/>
              <a:ext cx="931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/>
                <a:t>音楽</a:t>
              </a:r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0E8347B-65BD-4861-AD48-AD8868467B16}"/>
                </a:ext>
              </a:extLst>
            </p:cNvPr>
            <p:cNvSpPr/>
            <p:nvPr/>
          </p:nvSpPr>
          <p:spPr>
            <a:xfrm>
              <a:off x="7371021" y="1927974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948EF79E-497C-4E98-BADF-B8C661042FFB}"/>
                </a:ext>
              </a:extLst>
            </p:cNvPr>
            <p:cNvSpPr txBox="1"/>
            <p:nvPr/>
          </p:nvSpPr>
          <p:spPr>
            <a:xfrm>
              <a:off x="7694476" y="2135687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E1C20504-20A7-4B34-89AA-E04D52A49036}"/>
                </a:ext>
              </a:extLst>
            </p:cNvPr>
            <p:cNvSpPr txBox="1"/>
            <p:nvPr/>
          </p:nvSpPr>
          <p:spPr>
            <a:xfrm>
              <a:off x="7342040" y="1902627"/>
              <a:ext cx="1155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/>
                <a:t>キャラクター</a:t>
              </a: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00A65A1A-D083-4269-A09C-69F196610B0C}"/>
              </a:ext>
            </a:extLst>
          </p:cNvPr>
          <p:cNvGrpSpPr/>
          <p:nvPr/>
        </p:nvGrpSpPr>
        <p:grpSpPr>
          <a:xfrm>
            <a:off x="3037669" y="5478732"/>
            <a:ext cx="6885970" cy="1151545"/>
            <a:chOff x="2420221" y="1410704"/>
            <a:chExt cx="6885970" cy="1151545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AD0499F3-3430-4808-A2C0-4B3D543C4C6C}"/>
                </a:ext>
              </a:extLst>
            </p:cNvPr>
            <p:cNvSpPr/>
            <p:nvPr/>
          </p:nvSpPr>
          <p:spPr>
            <a:xfrm>
              <a:off x="2420221" y="1410704"/>
              <a:ext cx="6798424" cy="1151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7EBF5A5-D179-4EE8-817E-7073C8D755DD}"/>
                </a:ext>
              </a:extLst>
            </p:cNvPr>
            <p:cNvSpPr txBox="1"/>
            <p:nvPr/>
          </p:nvSpPr>
          <p:spPr>
            <a:xfrm>
              <a:off x="3997874" y="1570774"/>
              <a:ext cx="8999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タイトル</a:t>
              </a:r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6D93DA74-5EC2-4D5E-937C-201229D95858}"/>
                </a:ext>
              </a:extLst>
            </p:cNvPr>
            <p:cNvSpPr/>
            <p:nvPr/>
          </p:nvSpPr>
          <p:spPr>
            <a:xfrm>
              <a:off x="3623062" y="1934725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30CE29B6-1B3F-4B4F-85AD-30D78043C8D4}"/>
                </a:ext>
              </a:extLst>
            </p:cNvPr>
            <p:cNvSpPr txBox="1"/>
            <p:nvPr/>
          </p:nvSpPr>
          <p:spPr>
            <a:xfrm>
              <a:off x="8507560" y="2040426"/>
              <a:ext cx="798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u="sng" dirty="0"/>
                <a:t>詳細</a:t>
              </a:r>
              <a:r>
                <a:rPr lang="ja-JP" altLang="en-US" sz="1100" u="sng" dirty="0"/>
                <a:t>≫</a:t>
              </a:r>
              <a:endParaRPr kumimoji="1" lang="ja-JP" altLang="en-US" sz="1100" u="sng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7BF23F50-2200-40A5-8C23-623723B24872}"/>
                </a:ext>
              </a:extLst>
            </p:cNvPr>
            <p:cNvSpPr/>
            <p:nvPr/>
          </p:nvSpPr>
          <p:spPr>
            <a:xfrm>
              <a:off x="2642174" y="1559994"/>
              <a:ext cx="748018" cy="854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画像</a:t>
              </a: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E1DEC0D1-0764-4A32-A68F-CCD4AF37F68C}"/>
                </a:ext>
              </a:extLst>
            </p:cNvPr>
            <p:cNvSpPr txBox="1"/>
            <p:nvPr/>
          </p:nvSpPr>
          <p:spPr>
            <a:xfrm>
              <a:off x="8102696" y="1532138"/>
              <a:ext cx="11075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♡いいね取消</a:t>
              </a: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20FF415F-F897-4184-B9ED-0E51B6CB656C}"/>
                </a:ext>
              </a:extLst>
            </p:cNvPr>
            <p:cNvSpPr txBox="1"/>
            <p:nvPr/>
          </p:nvSpPr>
          <p:spPr>
            <a:xfrm>
              <a:off x="3946517" y="2142438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73C01032-B232-454D-A719-59C27A027A01}"/>
                </a:ext>
              </a:extLst>
            </p:cNvPr>
            <p:cNvSpPr txBox="1"/>
            <p:nvPr/>
          </p:nvSpPr>
          <p:spPr>
            <a:xfrm>
              <a:off x="3724716" y="1900047"/>
              <a:ext cx="931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ストーリー</a:t>
              </a:r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F55CEF1-F78E-4671-8E09-B5FEC6501049}"/>
                </a:ext>
              </a:extLst>
            </p:cNvPr>
            <p:cNvSpPr/>
            <p:nvPr/>
          </p:nvSpPr>
          <p:spPr>
            <a:xfrm>
              <a:off x="4868275" y="1934725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48017AB3-9EA4-4C90-B6E9-B6923336E764}"/>
                </a:ext>
              </a:extLst>
            </p:cNvPr>
            <p:cNvSpPr txBox="1"/>
            <p:nvPr/>
          </p:nvSpPr>
          <p:spPr>
            <a:xfrm>
              <a:off x="5191730" y="2142438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06311EBF-F80E-4628-9933-B61AE59C8AB6}"/>
                </a:ext>
              </a:extLst>
            </p:cNvPr>
            <p:cNvSpPr txBox="1"/>
            <p:nvPr/>
          </p:nvSpPr>
          <p:spPr>
            <a:xfrm>
              <a:off x="4969929" y="1900047"/>
              <a:ext cx="931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100" dirty="0"/>
                <a:t>作画</a:t>
              </a:r>
              <a:endParaRPr kumimoji="1" lang="ja-JP" altLang="en-US" sz="1100" dirty="0"/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53331D65-F7AF-461D-BA08-3F7B7427571A}"/>
                </a:ext>
              </a:extLst>
            </p:cNvPr>
            <p:cNvSpPr txBox="1"/>
            <p:nvPr/>
          </p:nvSpPr>
          <p:spPr>
            <a:xfrm>
              <a:off x="3544868" y="1583689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12F4EBBE-F834-4629-9335-FDBE8EFCC52E}"/>
                </a:ext>
              </a:extLst>
            </p:cNvPr>
            <p:cNvSpPr/>
            <p:nvPr/>
          </p:nvSpPr>
          <p:spPr>
            <a:xfrm>
              <a:off x="6113488" y="1927974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7192B7F2-263E-41A3-B2FC-DA6138D887C1}"/>
                </a:ext>
              </a:extLst>
            </p:cNvPr>
            <p:cNvSpPr txBox="1"/>
            <p:nvPr/>
          </p:nvSpPr>
          <p:spPr>
            <a:xfrm>
              <a:off x="6436943" y="2135687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4A170562-E071-4F7A-97F8-B06E05B0F49A}"/>
                </a:ext>
              </a:extLst>
            </p:cNvPr>
            <p:cNvSpPr txBox="1"/>
            <p:nvPr/>
          </p:nvSpPr>
          <p:spPr>
            <a:xfrm>
              <a:off x="6215142" y="1893296"/>
              <a:ext cx="931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/>
                <a:t>音楽</a:t>
              </a: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5FA723E1-BC1E-42C8-BDB3-7D89D9BF6D18}"/>
                </a:ext>
              </a:extLst>
            </p:cNvPr>
            <p:cNvSpPr/>
            <p:nvPr/>
          </p:nvSpPr>
          <p:spPr>
            <a:xfrm>
              <a:off x="7371021" y="1927974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73FA5901-6964-47BC-86E3-4C7FBCB47E34}"/>
                </a:ext>
              </a:extLst>
            </p:cNvPr>
            <p:cNvSpPr txBox="1"/>
            <p:nvPr/>
          </p:nvSpPr>
          <p:spPr>
            <a:xfrm>
              <a:off x="7694476" y="2135687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711674CB-9F29-435F-829A-3A31189F4F2C}"/>
                </a:ext>
              </a:extLst>
            </p:cNvPr>
            <p:cNvSpPr txBox="1"/>
            <p:nvPr/>
          </p:nvSpPr>
          <p:spPr>
            <a:xfrm>
              <a:off x="7342040" y="1902627"/>
              <a:ext cx="1155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/>
                <a:t>キャラクター</a:t>
              </a:r>
            </a:p>
          </p:txBody>
        </p:sp>
      </p:grp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94750CF9-B996-4253-89AA-7ADF58E04F50}"/>
              </a:ext>
            </a:extLst>
          </p:cNvPr>
          <p:cNvSpPr txBox="1"/>
          <p:nvPr/>
        </p:nvSpPr>
        <p:spPr>
          <a:xfrm>
            <a:off x="3374791" y="810028"/>
            <a:ext cx="126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最新レビュー</a:t>
            </a:r>
            <a:endParaRPr kumimoji="1" lang="ja-JP" altLang="en-US" sz="1400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DF00000D-D489-4A73-98A8-27A517437DE7}"/>
              </a:ext>
            </a:extLst>
          </p:cNvPr>
          <p:cNvSpPr txBox="1"/>
          <p:nvPr/>
        </p:nvSpPr>
        <p:spPr>
          <a:xfrm>
            <a:off x="5695253" y="825062"/>
            <a:ext cx="122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マイページ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9C4C8294-05FB-4064-B81E-B39338C3CE8F}"/>
              </a:ext>
            </a:extLst>
          </p:cNvPr>
          <p:cNvSpPr txBox="1"/>
          <p:nvPr/>
        </p:nvSpPr>
        <p:spPr>
          <a:xfrm>
            <a:off x="7874622" y="819700"/>
            <a:ext cx="113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いいね一覧</a:t>
            </a: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F57AC0EA-2C8F-4E45-B747-F8AAFD36CF12}"/>
              </a:ext>
            </a:extLst>
          </p:cNvPr>
          <p:cNvSpPr txBox="1"/>
          <p:nvPr/>
        </p:nvSpPr>
        <p:spPr>
          <a:xfrm>
            <a:off x="5960209" y="189981"/>
            <a:ext cx="1655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×××</a:t>
            </a:r>
            <a:r>
              <a:rPr kumimoji="1" lang="ja-JP" altLang="en-US" sz="1400" dirty="0"/>
              <a:t>ログイン中</a:t>
            </a: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2D98B50C-9934-4474-804F-B982A4BA300B}"/>
              </a:ext>
            </a:extLst>
          </p:cNvPr>
          <p:cNvSpPr txBox="1"/>
          <p:nvPr/>
        </p:nvSpPr>
        <p:spPr>
          <a:xfrm>
            <a:off x="9088805" y="205159"/>
            <a:ext cx="929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ログアウト</a:t>
            </a:r>
            <a:endParaRPr kumimoji="1" lang="ja-JP" altLang="en-US" sz="1100" dirty="0"/>
          </a:p>
        </p:txBody>
      </p: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67A2F1B4-E191-4781-9707-BB40674A62AC}"/>
              </a:ext>
            </a:extLst>
          </p:cNvPr>
          <p:cNvCxnSpPr/>
          <p:nvPr/>
        </p:nvCxnSpPr>
        <p:spPr>
          <a:xfrm>
            <a:off x="35601" y="58260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3146D5D6-1898-4D89-B8B9-245BDDF075EB}"/>
              </a:ext>
            </a:extLst>
          </p:cNvPr>
          <p:cNvSpPr txBox="1"/>
          <p:nvPr/>
        </p:nvSpPr>
        <p:spPr>
          <a:xfrm>
            <a:off x="7615636" y="182076"/>
            <a:ext cx="1655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新しい投稿をする</a:t>
            </a:r>
          </a:p>
        </p:txBody>
      </p:sp>
    </p:spTree>
    <p:extLst>
      <p:ext uri="{BB962C8B-B14F-4D97-AF65-F5344CB8AC3E}">
        <p14:creationId xmlns:p14="http://schemas.microsoft.com/office/powerpoint/2010/main" val="477601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1DFD14-DFCB-4CAE-8E40-96EE0EAC1706}"/>
              </a:ext>
            </a:extLst>
          </p:cNvPr>
          <p:cNvSpPr txBox="1"/>
          <p:nvPr/>
        </p:nvSpPr>
        <p:spPr>
          <a:xfrm>
            <a:off x="7388134" y="143784"/>
            <a:ext cx="1655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×××</a:t>
            </a:r>
            <a:r>
              <a:rPr kumimoji="1" lang="ja-JP" altLang="en-US" sz="1400" dirty="0"/>
              <a:t>ログイン中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6270140-DF8A-4DBB-B794-C65030DEF5E3}"/>
              </a:ext>
            </a:extLst>
          </p:cNvPr>
          <p:cNvSpPr txBox="1"/>
          <p:nvPr/>
        </p:nvSpPr>
        <p:spPr>
          <a:xfrm>
            <a:off x="5624463" y="810028"/>
            <a:ext cx="122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投稿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77EAC95-BEFB-450C-B290-7F102F925C67}"/>
              </a:ext>
            </a:extLst>
          </p:cNvPr>
          <p:cNvSpPr txBox="1"/>
          <p:nvPr/>
        </p:nvSpPr>
        <p:spPr>
          <a:xfrm>
            <a:off x="9118444" y="168569"/>
            <a:ext cx="929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ログアウト</a:t>
            </a:r>
            <a:endParaRPr kumimoji="1" lang="ja-JP" altLang="en-US" sz="1100" dirty="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E3DE818-A036-4A4B-B422-E8C0EBB60FAE}"/>
              </a:ext>
            </a:extLst>
          </p:cNvPr>
          <p:cNvCxnSpPr/>
          <p:nvPr/>
        </p:nvCxnSpPr>
        <p:spPr>
          <a:xfrm>
            <a:off x="0" y="54528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5EBDBC8-F9A1-45BE-99E9-C341408E1B37}"/>
              </a:ext>
            </a:extLst>
          </p:cNvPr>
          <p:cNvSpPr/>
          <p:nvPr/>
        </p:nvSpPr>
        <p:spPr>
          <a:xfrm>
            <a:off x="3612145" y="1570774"/>
            <a:ext cx="302008" cy="260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DB23CC5-9D96-4C6F-AA7C-B53EB3AD865E}"/>
              </a:ext>
            </a:extLst>
          </p:cNvPr>
          <p:cNvSpPr/>
          <p:nvPr/>
        </p:nvSpPr>
        <p:spPr>
          <a:xfrm flipV="1">
            <a:off x="5674942" y="1099998"/>
            <a:ext cx="113619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73460D2-8A28-486C-94CD-1A9BCB704564}"/>
              </a:ext>
            </a:extLst>
          </p:cNvPr>
          <p:cNvSpPr/>
          <p:nvPr/>
        </p:nvSpPr>
        <p:spPr>
          <a:xfrm>
            <a:off x="1850000" y="1502797"/>
            <a:ext cx="8776514" cy="5204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BFA3746-A802-40F1-BA19-704ED259A677}"/>
              </a:ext>
            </a:extLst>
          </p:cNvPr>
          <p:cNvSpPr txBox="1"/>
          <p:nvPr/>
        </p:nvSpPr>
        <p:spPr>
          <a:xfrm>
            <a:off x="3006029" y="1684082"/>
            <a:ext cx="899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タイトル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F700A23-C099-4EE9-AA25-283D24A79681}"/>
              </a:ext>
            </a:extLst>
          </p:cNvPr>
          <p:cNvSpPr/>
          <p:nvPr/>
        </p:nvSpPr>
        <p:spPr>
          <a:xfrm>
            <a:off x="3855996" y="1673323"/>
            <a:ext cx="600833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2A3F0E1-200E-465B-96E7-2DD626AB0353}"/>
              </a:ext>
            </a:extLst>
          </p:cNvPr>
          <p:cNvSpPr txBox="1"/>
          <p:nvPr/>
        </p:nvSpPr>
        <p:spPr>
          <a:xfrm>
            <a:off x="3006029" y="4288649"/>
            <a:ext cx="1155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概要・感想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355547A-6487-4B4E-A140-A7ED1C96AB98}"/>
              </a:ext>
            </a:extLst>
          </p:cNvPr>
          <p:cNvSpPr/>
          <p:nvPr/>
        </p:nvSpPr>
        <p:spPr>
          <a:xfrm>
            <a:off x="2110329" y="1634639"/>
            <a:ext cx="748018" cy="854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8E46C98-6FD1-492C-A2EB-21CD5A9BF6DC}"/>
              </a:ext>
            </a:extLst>
          </p:cNvPr>
          <p:cNvSpPr txBox="1"/>
          <p:nvPr/>
        </p:nvSpPr>
        <p:spPr>
          <a:xfrm>
            <a:off x="3025888" y="2395463"/>
            <a:ext cx="931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ストーリー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9C58624-7218-4D2B-908E-94EB1F647EC3}"/>
              </a:ext>
            </a:extLst>
          </p:cNvPr>
          <p:cNvSpPr/>
          <p:nvPr/>
        </p:nvSpPr>
        <p:spPr>
          <a:xfrm>
            <a:off x="4290561" y="2090185"/>
            <a:ext cx="822330" cy="246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DB6B31A-72DF-48B3-9358-B59683D7582B}"/>
              </a:ext>
            </a:extLst>
          </p:cNvPr>
          <p:cNvSpPr txBox="1"/>
          <p:nvPr/>
        </p:nvSpPr>
        <p:spPr>
          <a:xfrm>
            <a:off x="4850635" y="2087857"/>
            <a:ext cx="453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▼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8BF8ED1-23C7-4DB3-AE74-31CEA2180E0E}"/>
              </a:ext>
            </a:extLst>
          </p:cNvPr>
          <p:cNvSpPr txBox="1"/>
          <p:nvPr/>
        </p:nvSpPr>
        <p:spPr>
          <a:xfrm>
            <a:off x="2796679" y="2715697"/>
            <a:ext cx="931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/>
              <a:t>作画</a:t>
            </a:r>
            <a:endParaRPr kumimoji="1" lang="ja-JP" altLang="en-US" sz="11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41C51B3-2E95-4C50-96B7-5AD9C9591CBE}"/>
              </a:ext>
            </a:extLst>
          </p:cNvPr>
          <p:cNvSpPr txBox="1"/>
          <p:nvPr/>
        </p:nvSpPr>
        <p:spPr>
          <a:xfrm>
            <a:off x="3025888" y="2093972"/>
            <a:ext cx="653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満足度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DBC220C-1F3E-40C9-82DF-551D2ABADD4E}"/>
              </a:ext>
            </a:extLst>
          </p:cNvPr>
          <p:cNvSpPr txBox="1"/>
          <p:nvPr/>
        </p:nvSpPr>
        <p:spPr>
          <a:xfrm>
            <a:off x="2796679" y="3002187"/>
            <a:ext cx="931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音楽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8637EEC-346A-43F6-8808-874C81A2D5E3}"/>
              </a:ext>
            </a:extLst>
          </p:cNvPr>
          <p:cNvSpPr txBox="1"/>
          <p:nvPr/>
        </p:nvSpPr>
        <p:spPr>
          <a:xfrm>
            <a:off x="2968705" y="3324659"/>
            <a:ext cx="1155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キャラクター</a:t>
            </a: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C969C0E0-E1CA-4CB7-8984-1198B9FB21DA}"/>
              </a:ext>
            </a:extLst>
          </p:cNvPr>
          <p:cNvSpPr/>
          <p:nvPr/>
        </p:nvSpPr>
        <p:spPr>
          <a:xfrm>
            <a:off x="4290561" y="2410851"/>
            <a:ext cx="822330" cy="246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085CA071-174B-440D-A292-68F082FA8D13}"/>
              </a:ext>
            </a:extLst>
          </p:cNvPr>
          <p:cNvSpPr txBox="1"/>
          <p:nvPr/>
        </p:nvSpPr>
        <p:spPr>
          <a:xfrm>
            <a:off x="4850635" y="2408523"/>
            <a:ext cx="453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▼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471F727A-D8AF-4314-B46C-8D48DBF6C780}"/>
              </a:ext>
            </a:extLst>
          </p:cNvPr>
          <p:cNvSpPr/>
          <p:nvPr/>
        </p:nvSpPr>
        <p:spPr>
          <a:xfrm>
            <a:off x="4290561" y="2715697"/>
            <a:ext cx="822330" cy="246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98315E47-95AB-4946-8EAE-E644DB3535CE}"/>
              </a:ext>
            </a:extLst>
          </p:cNvPr>
          <p:cNvSpPr txBox="1"/>
          <p:nvPr/>
        </p:nvSpPr>
        <p:spPr>
          <a:xfrm>
            <a:off x="4850635" y="2713369"/>
            <a:ext cx="453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▼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567C4917-F18B-476D-8A0D-C9B35CB168A5}"/>
              </a:ext>
            </a:extLst>
          </p:cNvPr>
          <p:cNvSpPr/>
          <p:nvPr/>
        </p:nvSpPr>
        <p:spPr>
          <a:xfrm>
            <a:off x="4290561" y="3022288"/>
            <a:ext cx="822330" cy="246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F8D0F114-2658-4CCD-B510-66D6BF7FA929}"/>
              </a:ext>
            </a:extLst>
          </p:cNvPr>
          <p:cNvSpPr txBox="1"/>
          <p:nvPr/>
        </p:nvSpPr>
        <p:spPr>
          <a:xfrm>
            <a:off x="4850635" y="3019960"/>
            <a:ext cx="453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▼</a:t>
            </a: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DC1B259F-EB3F-4005-996A-0D5DABE52C6E}"/>
              </a:ext>
            </a:extLst>
          </p:cNvPr>
          <p:cNvSpPr/>
          <p:nvPr/>
        </p:nvSpPr>
        <p:spPr>
          <a:xfrm>
            <a:off x="4290561" y="3326550"/>
            <a:ext cx="822330" cy="246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C8EE4458-AA08-4634-9357-BC0AD4194F12}"/>
              </a:ext>
            </a:extLst>
          </p:cNvPr>
          <p:cNvSpPr txBox="1"/>
          <p:nvPr/>
        </p:nvSpPr>
        <p:spPr>
          <a:xfrm>
            <a:off x="4850635" y="3324222"/>
            <a:ext cx="453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▼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427672DD-77F0-426B-81ED-7ED622EE50BB}"/>
              </a:ext>
            </a:extLst>
          </p:cNvPr>
          <p:cNvSpPr/>
          <p:nvPr/>
        </p:nvSpPr>
        <p:spPr>
          <a:xfrm>
            <a:off x="3025888" y="4628526"/>
            <a:ext cx="6772499" cy="1322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E50C952E-7D17-461B-9C46-A120A9E83646}"/>
              </a:ext>
            </a:extLst>
          </p:cNvPr>
          <p:cNvSpPr/>
          <p:nvPr/>
        </p:nvSpPr>
        <p:spPr>
          <a:xfrm>
            <a:off x="4376204" y="6079011"/>
            <a:ext cx="1473374" cy="432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キャンセル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53EA4012-9AC5-459B-AFF2-6248BA164AE0}"/>
              </a:ext>
            </a:extLst>
          </p:cNvPr>
          <p:cNvSpPr/>
          <p:nvPr/>
        </p:nvSpPr>
        <p:spPr>
          <a:xfrm>
            <a:off x="6651447" y="6096509"/>
            <a:ext cx="1473374" cy="432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投稿</a:t>
            </a: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49831351-2367-4D32-9666-28C38A7E372F}"/>
              </a:ext>
            </a:extLst>
          </p:cNvPr>
          <p:cNvSpPr txBox="1"/>
          <p:nvPr/>
        </p:nvSpPr>
        <p:spPr>
          <a:xfrm>
            <a:off x="2878084" y="3679687"/>
            <a:ext cx="1155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カテゴリー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17216D59-5424-41CF-A524-6D7DD9E73AAD}"/>
              </a:ext>
            </a:extLst>
          </p:cNvPr>
          <p:cNvSpPr/>
          <p:nvPr/>
        </p:nvSpPr>
        <p:spPr>
          <a:xfrm>
            <a:off x="4300776" y="3679924"/>
            <a:ext cx="822330" cy="246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A3AB6DC1-C5F2-44A8-940A-788D96221B64}"/>
              </a:ext>
            </a:extLst>
          </p:cNvPr>
          <p:cNvSpPr txBox="1"/>
          <p:nvPr/>
        </p:nvSpPr>
        <p:spPr>
          <a:xfrm>
            <a:off x="4860850" y="3677596"/>
            <a:ext cx="453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382335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3293EC-E44E-4241-A8DA-57EB8399D6D6}"/>
              </a:ext>
            </a:extLst>
          </p:cNvPr>
          <p:cNvSpPr txBox="1"/>
          <p:nvPr/>
        </p:nvSpPr>
        <p:spPr>
          <a:xfrm>
            <a:off x="3562525" y="746727"/>
            <a:ext cx="5338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アニメレビューサイト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CA9E570-1DB1-4C14-AA19-B1BE4833AC5E}"/>
              </a:ext>
            </a:extLst>
          </p:cNvPr>
          <p:cNvSpPr/>
          <p:nvPr/>
        </p:nvSpPr>
        <p:spPr>
          <a:xfrm>
            <a:off x="5184396" y="2399251"/>
            <a:ext cx="3649211" cy="4362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7F4080-3D52-494E-9184-A63C05FC2A0B}"/>
              </a:ext>
            </a:extLst>
          </p:cNvPr>
          <p:cNvSpPr txBox="1"/>
          <p:nvPr/>
        </p:nvSpPr>
        <p:spPr>
          <a:xfrm>
            <a:off x="3221373" y="2466147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ログイン</a:t>
            </a:r>
            <a:r>
              <a:rPr lang="en-US" altLang="ja-JP" dirty="0"/>
              <a:t>ID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7207EB4-A816-4586-9B2A-A611E73B89BF}"/>
              </a:ext>
            </a:extLst>
          </p:cNvPr>
          <p:cNvSpPr/>
          <p:nvPr/>
        </p:nvSpPr>
        <p:spPr>
          <a:xfrm>
            <a:off x="5184396" y="3268388"/>
            <a:ext cx="3649211" cy="4362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9757A25-37AD-4843-AD0C-C95B4C1354EC}"/>
              </a:ext>
            </a:extLst>
          </p:cNvPr>
          <p:cNvSpPr txBox="1"/>
          <p:nvPr/>
        </p:nvSpPr>
        <p:spPr>
          <a:xfrm>
            <a:off x="3221372" y="3318398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パスワード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D7C1E5-6959-47DD-BF97-7C9A14968AA5}"/>
              </a:ext>
            </a:extLst>
          </p:cNvPr>
          <p:cNvSpPr txBox="1"/>
          <p:nvPr/>
        </p:nvSpPr>
        <p:spPr>
          <a:xfrm>
            <a:off x="4131577" y="5341682"/>
            <a:ext cx="414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アカウントをお持ちでない方は</a:t>
            </a:r>
            <a:r>
              <a:rPr kumimoji="1" lang="ja-JP" altLang="en-US" u="sng" dirty="0"/>
              <a:t>こちら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50D45E7-699C-4BE9-B53F-038BCE161FEC}"/>
              </a:ext>
            </a:extLst>
          </p:cNvPr>
          <p:cNvSpPr/>
          <p:nvPr/>
        </p:nvSpPr>
        <p:spPr>
          <a:xfrm>
            <a:off x="4971876" y="4391130"/>
            <a:ext cx="1680594" cy="3899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C8E8BF-A99E-44AE-9B65-0E134508332A}"/>
              </a:ext>
            </a:extLst>
          </p:cNvPr>
          <p:cNvSpPr txBox="1"/>
          <p:nvPr/>
        </p:nvSpPr>
        <p:spPr>
          <a:xfrm>
            <a:off x="5408103" y="4442555"/>
            <a:ext cx="908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ログイン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613BF69-39C9-425D-A7EE-209B6249821E}"/>
              </a:ext>
            </a:extLst>
          </p:cNvPr>
          <p:cNvSpPr txBox="1"/>
          <p:nvPr/>
        </p:nvSpPr>
        <p:spPr>
          <a:xfrm>
            <a:off x="4385343" y="5758115"/>
            <a:ext cx="363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パスワードをお忘れの方は</a:t>
            </a:r>
            <a:r>
              <a:rPr kumimoji="1" lang="ja-JP" altLang="en-US" u="sng" dirty="0"/>
              <a:t>こちら</a:t>
            </a:r>
          </a:p>
        </p:txBody>
      </p:sp>
    </p:spTree>
    <p:extLst>
      <p:ext uri="{BB962C8B-B14F-4D97-AF65-F5344CB8AC3E}">
        <p14:creationId xmlns:p14="http://schemas.microsoft.com/office/powerpoint/2010/main" val="2664053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925525A-B183-4630-B3BE-5DD48C7D636B}"/>
              </a:ext>
            </a:extLst>
          </p:cNvPr>
          <p:cNvSpPr txBox="1"/>
          <p:nvPr/>
        </p:nvSpPr>
        <p:spPr>
          <a:xfrm>
            <a:off x="5127071" y="671119"/>
            <a:ext cx="1937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新規登録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545D584-0683-4B9F-AED0-857A3AC60C9A}"/>
              </a:ext>
            </a:extLst>
          </p:cNvPr>
          <p:cNvSpPr/>
          <p:nvPr/>
        </p:nvSpPr>
        <p:spPr>
          <a:xfrm>
            <a:off x="5201174" y="1619075"/>
            <a:ext cx="3909270" cy="369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259A5A-E6CA-46A8-AF3C-34508582432A}"/>
              </a:ext>
            </a:extLst>
          </p:cNvPr>
          <p:cNvSpPr txBox="1"/>
          <p:nvPr/>
        </p:nvSpPr>
        <p:spPr>
          <a:xfrm>
            <a:off x="2843868" y="1677906"/>
            <a:ext cx="157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ニックネーム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55B4579-6DB0-48EE-A5B1-B34C31388071}"/>
              </a:ext>
            </a:extLst>
          </p:cNvPr>
          <p:cNvSpPr txBox="1"/>
          <p:nvPr/>
        </p:nvSpPr>
        <p:spPr>
          <a:xfrm>
            <a:off x="2843868" y="2290302"/>
            <a:ext cx="157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ログイン</a:t>
            </a:r>
            <a:r>
              <a:rPr lang="en-US" altLang="ja-JP" dirty="0"/>
              <a:t>ID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0923572-8D2B-4F4F-9034-B5E8908BE798}"/>
              </a:ext>
            </a:extLst>
          </p:cNvPr>
          <p:cNvSpPr/>
          <p:nvPr/>
        </p:nvSpPr>
        <p:spPr>
          <a:xfrm>
            <a:off x="5201174" y="2248357"/>
            <a:ext cx="3909270" cy="369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D6D170-8C17-4154-A5C6-72668D8EBA6F}"/>
              </a:ext>
            </a:extLst>
          </p:cNvPr>
          <p:cNvSpPr txBox="1"/>
          <p:nvPr/>
        </p:nvSpPr>
        <p:spPr>
          <a:xfrm>
            <a:off x="2843868" y="2944643"/>
            <a:ext cx="157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パスワード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74ACF5B-5C8D-41A1-940C-F48C00E1ED93}"/>
              </a:ext>
            </a:extLst>
          </p:cNvPr>
          <p:cNvSpPr/>
          <p:nvPr/>
        </p:nvSpPr>
        <p:spPr>
          <a:xfrm>
            <a:off x="5201174" y="2919692"/>
            <a:ext cx="3909270" cy="369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C51E91-BE76-49A0-9433-A2C7C5F744FC}"/>
              </a:ext>
            </a:extLst>
          </p:cNvPr>
          <p:cNvSpPr txBox="1"/>
          <p:nvPr/>
        </p:nvSpPr>
        <p:spPr>
          <a:xfrm>
            <a:off x="2843868" y="3591458"/>
            <a:ext cx="20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パスワード確認用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BE0BA36-8B23-413E-9E36-79F5330EF8A5}"/>
              </a:ext>
            </a:extLst>
          </p:cNvPr>
          <p:cNvSpPr/>
          <p:nvPr/>
        </p:nvSpPr>
        <p:spPr>
          <a:xfrm>
            <a:off x="6333688" y="4648470"/>
            <a:ext cx="1644242" cy="369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キャンセル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310A031-0157-4877-813C-CEF25D5728F2}"/>
              </a:ext>
            </a:extLst>
          </p:cNvPr>
          <p:cNvSpPr/>
          <p:nvPr/>
        </p:nvSpPr>
        <p:spPr>
          <a:xfrm>
            <a:off x="3867325" y="4648470"/>
            <a:ext cx="1644242" cy="369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0E51008-5B02-4284-B5C7-3DB9D780F609}"/>
              </a:ext>
            </a:extLst>
          </p:cNvPr>
          <p:cNvSpPr txBox="1"/>
          <p:nvPr/>
        </p:nvSpPr>
        <p:spPr>
          <a:xfrm>
            <a:off x="4236440" y="4673529"/>
            <a:ext cx="9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つぎへ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65B3E56-48C1-4A62-92C1-E4AA9BCCB09C}"/>
              </a:ext>
            </a:extLst>
          </p:cNvPr>
          <p:cNvSpPr/>
          <p:nvPr/>
        </p:nvSpPr>
        <p:spPr>
          <a:xfrm>
            <a:off x="5201174" y="3569516"/>
            <a:ext cx="3909270" cy="369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20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B9C455E-20E4-4A55-BE6F-41C66877D295}"/>
              </a:ext>
            </a:extLst>
          </p:cNvPr>
          <p:cNvSpPr txBox="1"/>
          <p:nvPr/>
        </p:nvSpPr>
        <p:spPr>
          <a:xfrm>
            <a:off x="4346895" y="805343"/>
            <a:ext cx="3498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新規登録確認画面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495C7E1-6DE3-4E54-A057-A83507A81BA2}"/>
              </a:ext>
            </a:extLst>
          </p:cNvPr>
          <p:cNvSpPr/>
          <p:nvPr/>
        </p:nvSpPr>
        <p:spPr>
          <a:xfrm>
            <a:off x="5201174" y="2239861"/>
            <a:ext cx="3909270" cy="369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F82477-B4CC-45EA-A7A2-B3ABF5A13947}"/>
              </a:ext>
            </a:extLst>
          </p:cNvPr>
          <p:cNvSpPr txBox="1"/>
          <p:nvPr/>
        </p:nvSpPr>
        <p:spPr>
          <a:xfrm>
            <a:off x="2843868" y="2298692"/>
            <a:ext cx="157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ニックネーム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5E57AE6-8E2C-4C1F-986A-152EA9A8E6CF}"/>
              </a:ext>
            </a:extLst>
          </p:cNvPr>
          <p:cNvSpPr txBox="1"/>
          <p:nvPr/>
        </p:nvSpPr>
        <p:spPr>
          <a:xfrm>
            <a:off x="2843868" y="2911088"/>
            <a:ext cx="157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ログイン</a:t>
            </a:r>
            <a:r>
              <a:rPr lang="en-US" altLang="ja-JP" dirty="0"/>
              <a:t>ID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84C2033-7059-4B31-B189-12AB287B08A5}"/>
              </a:ext>
            </a:extLst>
          </p:cNvPr>
          <p:cNvSpPr/>
          <p:nvPr/>
        </p:nvSpPr>
        <p:spPr>
          <a:xfrm>
            <a:off x="5201174" y="2869143"/>
            <a:ext cx="3909270" cy="369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F69DF6-22D2-4B24-B995-0FFAD4C48D63}"/>
              </a:ext>
            </a:extLst>
          </p:cNvPr>
          <p:cNvSpPr txBox="1"/>
          <p:nvPr/>
        </p:nvSpPr>
        <p:spPr>
          <a:xfrm>
            <a:off x="2843868" y="3565429"/>
            <a:ext cx="157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パスワード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37B0217-9B92-459D-9468-5121DE85EB2C}"/>
              </a:ext>
            </a:extLst>
          </p:cNvPr>
          <p:cNvSpPr/>
          <p:nvPr/>
        </p:nvSpPr>
        <p:spPr>
          <a:xfrm>
            <a:off x="5201174" y="3540478"/>
            <a:ext cx="3909270" cy="369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5FF0403-6245-46E4-9564-0121B8638867}"/>
              </a:ext>
            </a:extLst>
          </p:cNvPr>
          <p:cNvSpPr/>
          <p:nvPr/>
        </p:nvSpPr>
        <p:spPr>
          <a:xfrm>
            <a:off x="3803010" y="4653935"/>
            <a:ext cx="1644242" cy="369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3337CA0-DAD9-49AA-B61F-7047A4A2EE5C}"/>
              </a:ext>
            </a:extLst>
          </p:cNvPr>
          <p:cNvSpPr/>
          <p:nvPr/>
        </p:nvSpPr>
        <p:spPr>
          <a:xfrm>
            <a:off x="6744749" y="4656859"/>
            <a:ext cx="1644242" cy="369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7937D9D-162A-4019-8B12-47A57DB3FA3C}"/>
              </a:ext>
            </a:extLst>
          </p:cNvPr>
          <p:cNvSpPr txBox="1"/>
          <p:nvPr/>
        </p:nvSpPr>
        <p:spPr>
          <a:xfrm>
            <a:off x="7239698" y="4653935"/>
            <a:ext cx="6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登録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281CC1F-93A3-4558-BF75-7C39FDCB7226}"/>
              </a:ext>
            </a:extLst>
          </p:cNvPr>
          <p:cNvSpPr txBox="1"/>
          <p:nvPr/>
        </p:nvSpPr>
        <p:spPr>
          <a:xfrm>
            <a:off x="4420998" y="1549508"/>
            <a:ext cx="349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こちらの内容で登録しますか？</a:t>
            </a:r>
          </a:p>
        </p:txBody>
      </p:sp>
    </p:spTree>
    <p:extLst>
      <p:ext uri="{BB962C8B-B14F-4D97-AF65-F5344CB8AC3E}">
        <p14:creationId xmlns:p14="http://schemas.microsoft.com/office/powerpoint/2010/main" val="17896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45097E-0E1F-4BF5-9225-C556B7FE1959}"/>
              </a:ext>
            </a:extLst>
          </p:cNvPr>
          <p:cNvSpPr txBox="1"/>
          <p:nvPr/>
        </p:nvSpPr>
        <p:spPr>
          <a:xfrm>
            <a:off x="3825379" y="2332139"/>
            <a:ext cx="4630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登録が完了しました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1D27500-AF36-4F5C-865F-970E9B74DBED}"/>
              </a:ext>
            </a:extLst>
          </p:cNvPr>
          <p:cNvSpPr/>
          <p:nvPr/>
        </p:nvSpPr>
        <p:spPr>
          <a:xfrm>
            <a:off x="3455564" y="3604810"/>
            <a:ext cx="5277375" cy="5232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5524AD3-F795-4C2C-B2C1-084C1C40B44F}"/>
              </a:ext>
            </a:extLst>
          </p:cNvPr>
          <p:cNvSpPr txBox="1"/>
          <p:nvPr/>
        </p:nvSpPr>
        <p:spPr>
          <a:xfrm>
            <a:off x="4731040" y="3666365"/>
            <a:ext cx="2726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ログインページに戻る</a:t>
            </a:r>
          </a:p>
        </p:txBody>
      </p:sp>
    </p:spTree>
    <p:extLst>
      <p:ext uri="{BB962C8B-B14F-4D97-AF65-F5344CB8AC3E}">
        <p14:creationId xmlns:p14="http://schemas.microsoft.com/office/powerpoint/2010/main" val="94672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E57CF2-6203-4A20-B2BF-2D74A37FBD4B}"/>
              </a:ext>
            </a:extLst>
          </p:cNvPr>
          <p:cNvSpPr txBox="1"/>
          <p:nvPr/>
        </p:nvSpPr>
        <p:spPr>
          <a:xfrm>
            <a:off x="4560815" y="880844"/>
            <a:ext cx="3070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パスワード変更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F021CC-F67C-4622-8A98-2E50E3A50ABD}"/>
              </a:ext>
            </a:extLst>
          </p:cNvPr>
          <p:cNvSpPr txBox="1"/>
          <p:nvPr/>
        </p:nvSpPr>
        <p:spPr>
          <a:xfrm>
            <a:off x="2843868" y="2290302"/>
            <a:ext cx="157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ログイン</a:t>
            </a:r>
            <a:r>
              <a:rPr lang="en-US" altLang="ja-JP" dirty="0"/>
              <a:t>ID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28A61F4-1F86-4A55-97FC-0F630E0B6B27}"/>
              </a:ext>
            </a:extLst>
          </p:cNvPr>
          <p:cNvSpPr/>
          <p:nvPr/>
        </p:nvSpPr>
        <p:spPr>
          <a:xfrm>
            <a:off x="5201174" y="2248357"/>
            <a:ext cx="3909270" cy="369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BCBC98-99DB-4DA4-839F-E327564B943B}"/>
              </a:ext>
            </a:extLst>
          </p:cNvPr>
          <p:cNvSpPr txBox="1"/>
          <p:nvPr/>
        </p:nvSpPr>
        <p:spPr>
          <a:xfrm>
            <a:off x="2843868" y="2944643"/>
            <a:ext cx="157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パスワード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ACAFA5D-6EE0-4CA0-A6AB-7FC2C53E847C}"/>
              </a:ext>
            </a:extLst>
          </p:cNvPr>
          <p:cNvSpPr/>
          <p:nvPr/>
        </p:nvSpPr>
        <p:spPr>
          <a:xfrm>
            <a:off x="5201174" y="2919692"/>
            <a:ext cx="3909270" cy="369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864DADA-642A-4A90-B9A5-793A9E22A485}"/>
              </a:ext>
            </a:extLst>
          </p:cNvPr>
          <p:cNvSpPr txBox="1"/>
          <p:nvPr/>
        </p:nvSpPr>
        <p:spPr>
          <a:xfrm>
            <a:off x="2843868" y="3591458"/>
            <a:ext cx="20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パスワード確認用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82D78DA-ABA2-4F17-BB15-3E064F7D8948}"/>
              </a:ext>
            </a:extLst>
          </p:cNvPr>
          <p:cNvSpPr/>
          <p:nvPr/>
        </p:nvSpPr>
        <p:spPr>
          <a:xfrm>
            <a:off x="5201174" y="3569516"/>
            <a:ext cx="3909270" cy="369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0C1D242-175A-40DC-9DDB-05F15B5021DF}"/>
              </a:ext>
            </a:extLst>
          </p:cNvPr>
          <p:cNvSpPr/>
          <p:nvPr/>
        </p:nvSpPr>
        <p:spPr>
          <a:xfrm>
            <a:off x="3803010" y="4653935"/>
            <a:ext cx="1644242" cy="369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C4D49E2-ABF9-47CF-8660-D5DA2AAB3554}"/>
              </a:ext>
            </a:extLst>
          </p:cNvPr>
          <p:cNvSpPr/>
          <p:nvPr/>
        </p:nvSpPr>
        <p:spPr>
          <a:xfrm>
            <a:off x="6744749" y="4656859"/>
            <a:ext cx="1644242" cy="369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455FD29-BDA7-4F1E-BBB9-24688F7F5796}"/>
              </a:ext>
            </a:extLst>
          </p:cNvPr>
          <p:cNvSpPr txBox="1"/>
          <p:nvPr/>
        </p:nvSpPr>
        <p:spPr>
          <a:xfrm>
            <a:off x="7239698" y="4653935"/>
            <a:ext cx="6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登録</a:t>
            </a:r>
          </a:p>
        </p:txBody>
      </p:sp>
    </p:spTree>
    <p:extLst>
      <p:ext uri="{BB962C8B-B14F-4D97-AF65-F5344CB8AC3E}">
        <p14:creationId xmlns:p14="http://schemas.microsoft.com/office/powerpoint/2010/main" val="131793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45097E-0E1F-4BF5-9225-C556B7FE1959}"/>
              </a:ext>
            </a:extLst>
          </p:cNvPr>
          <p:cNvSpPr txBox="1"/>
          <p:nvPr/>
        </p:nvSpPr>
        <p:spPr>
          <a:xfrm>
            <a:off x="3422356" y="2306972"/>
            <a:ext cx="534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パスワード変更しました</a:t>
            </a:r>
            <a:endParaRPr kumimoji="1" lang="ja-JP" altLang="en-US" sz="36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1D27500-AF36-4F5C-865F-970E9B74DBED}"/>
              </a:ext>
            </a:extLst>
          </p:cNvPr>
          <p:cNvSpPr/>
          <p:nvPr/>
        </p:nvSpPr>
        <p:spPr>
          <a:xfrm>
            <a:off x="3455564" y="3604810"/>
            <a:ext cx="5277375" cy="5232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5524AD3-F795-4C2C-B2C1-084C1C40B44F}"/>
              </a:ext>
            </a:extLst>
          </p:cNvPr>
          <p:cNvSpPr txBox="1"/>
          <p:nvPr/>
        </p:nvSpPr>
        <p:spPr>
          <a:xfrm>
            <a:off x="4731040" y="3666365"/>
            <a:ext cx="2726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ログインページに戻る</a:t>
            </a:r>
          </a:p>
        </p:txBody>
      </p:sp>
    </p:spTree>
    <p:extLst>
      <p:ext uri="{BB962C8B-B14F-4D97-AF65-F5344CB8AC3E}">
        <p14:creationId xmlns:p14="http://schemas.microsoft.com/office/powerpoint/2010/main" val="247957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182665-F47E-4669-894A-06634228E25C}"/>
              </a:ext>
            </a:extLst>
          </p:cNvPr>
          <p:cNvSpPr txBox="1"/>
          <p:nvPr/>
        </p:nvSpPr>
        <p:spPr>
          <a:xfrm>
            <a:off x="3039231" y="810028"/>
            <a:ext cx="126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最新レビュー</a:t>
            </a:r>
            <a:endParaRPr kumimoji="1" lang="ja-JP" altLang="en-US" sz="14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6270140-DF8A-4DBB-B794-C65030DEF5E3}"/>
              </a:ext>
            </a:extLst>
          </p:cNvPr>
          <p:cNvSpPr txBox="1"/>
          <p:nvPr/>
        </p:nvSpPr>
        <p:spPr>
          <a:xfrm>
            <a:off x="5359693" y="825062"/>
            <a:ext cx="122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マイページ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B6A8285-A620-4463-A544-6A78195C4ACE}"/>
              </a:ext>
            </a:extLst>
          </p:cNvPr>
          <p:cNvSpPr txBox="1"/>
          <p:nvPr/>
        </p:nvSpPr>
        <p:spPr>
          <a:xfrm>
            <a:off x="7539062" y="819700"/>
            <a:ext cx="113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いいね一覧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5EBDBC8-F9A1-45BE-99E9-C341408E1B37}"/>
              </a:ext>
            </a:extLst>
          </p:cNvPr>
          <p:cNvSpPr/>
          <p:nvPr/>
        </p:nvSpPr>
        <p:spPr>
          <a:xfrm>
            <a:off x="4476212" y="1570774"/>
            <a:ext cx="302008" cy="260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DB23CC5-9D96-4C6F-AA7C-B53EB3AD865E}"/>
              </a:ext>
            </a:extLst>
          </p:cNvPr>
          <p:cNvSpPr/>
          <p:nvPr/>
        </p:nvSpPr>
        <p:spPr>
          <a:xfrm flipV="1">
            <a:off x="3133131" y="1101634"/>
            <a:ext cx="113619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52B04C04-F162-42E3-AE43-72DF2C934060}"/>
              </a:ext>
            </a:extLst>
          </p:cNvPr>
          <p:cNvGrpSpPr/>
          <p:nvPr/>
        </p:nvGrpSpPr>
        <p:grpSpPr>
          <a:xfrm>
            <a:off x="2752443" y="1485349"/>
            <a:ext cx="6885970" cy="1151545"/>
            <a:chOff x="2420221" y="1410704"/>
            <a:chExt cx="6885970" cy="1151545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C73460D2-8A28-486C-94CD-1A9BCB704564}"/>
                </a:ext>
              </a:extLst>
            </p:cNvPr>
            <p:cNvSpPr/>
            <p:nvPr/>
          </p:nvSpPr>
          <p:spPr>
            <a:xfrm>
              <a:off x="2420221" y="1410704"/>
              <a:ext cx="6798424" cy="1151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BFA3746-A802-40F1-BA19-704ED259A677}"/>
                </a:ext>
              </a:extLst>
            </p:cNvPr>
            <p:cNvSpPr txBox="1"/>
            <p:nvPr/>
          </p:nvSpPr>
          <p:spPr>
            <a:xfrm>
              <a:off x="3997874" y="1570774"/>
              <a:ext cx="8999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タイトル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9F700A23-C099-4EE9-AA25-283D24A79681}"/>
                </a:ext>
              </a:extLst>
            </p:cNvPr>
            <p:cNvSpPr/>
            <p:nvPr/>
          </p:nvSpPr>
          <p:spPr>
            <a:xfrm>
              <a:off x="3623062" y="1934725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C2A3F0E1-200E-465B-96E7-2DD626AB0353}"/>
                </a:ext>
              </a:extLst>
            </p:cNvPr>
            <p:cNvSpPr txBox="1"/>
            <p:nvPr/>
          </p:nvSpPr>
          <p:spPr>
            <a:xfrm>
              <a:off x="8507560" y="2040426"/>
              <a:ext cx="798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u="sng" dirty="0"/>
                <a:t>詳細</a:t>
              </a:r>
              <a:r>
                <a:rPr lang="ja-JP" altLang="en-US" sz="1100" u="sng" dirty="0"/>
                <a:t>≫</a:t>
              </a:r>
              <a:endParaRPr kumimoji="1" lang="ja-JP" altLang="en-US" sz="1100" u="sng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1355547A-6487-4B4E-A140-A7ED1C96AB98}"/>
                </a:ext>
              </a:extLst>
            </p:cNvPr>
            <p:cNvSpPr/>
            <p:nvPr/>
          </p:nvSpPr>
          <p:spPr>
            <a:xfrm>
              <a:off x="2642174" y="1559994"/>
              <a:ext cx="748018" cy="854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画像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B7650DA5-D2AA-4D09-A19A-F104DE2EFAFA}"/>
                </a:ext>
              </a:extLst>
            </p:cNvPr>
            <p:cNvSpPr txBox="1"/>
            <p:nvPr/>
          </p:nvSpPr>
          <p:spPr>
            <a:xfrm>
              <a:off x="8111088" y="1529175"/>
              <a:ext cx="11075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♡</a:t>
              </a:r>
              <a:r>
                <a:rPr kumimoji="1" lang="ja-JP" altLang="en-US" sz="1200" dirty="0"/>
                <a:t>いいね</a:t>
              </a:r>
              <a:r>
                <a:rPr kumimoji="1" lang="en-US" altLang="ja-JP" sz="1200" dirty="0"/>
                <a:t>( 2 )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C95BAC47-24BB-4892-9A26-DC6F289646E2}"/>
                </a:ext>
              </a:extLst>
            </p:cNvPr>
            <p:cNvSpPr txBox="1"/>
            <p:nvPr/>
          </p:nvSpPr>
          <p:spPr>
            <a:xfrm>
              <a:off x="3946517" y="2142438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8E46C98-6FD1-492C-A2EB-21CD5A9BF6DC}"/>
                </a:ext>
              </a:extLst>
            </p:cNvPr>
            <p:cNvSpPr txBox="1"/>
            <p:nvPr/>
          </p:nvSpPr>
          <p:spPr>
            <a:xfrm>
              <a:off x="3724716" y="1900047"/>
              <a:ext cx="931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ストーリー</a:t>
              </a: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79C58624-7218-4D2B-908E-94EB1F647EC3}"/>
                </a:ext>
              </a:extLst>
            </p:cNvPr>
            <p:cNvSpPr/>
            <p:nvPr/>
          </p:nvSpPr>
          <p:spPr>
            <a:xfrm>
              <a:off x="4868275" y="1934725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8DB6B31A-72DF-48B3-9358-B59683D7582B}"/>
                </a:ext>
              </a:extLst>
            </p:cNvPr>
            <p:cNvSpPr txBox="1"/>
            <p:nvPr/>
          </p:nvSpPr>
          <p:spPr>
            <a:xfrm>
              <a:off x="5191730" y="2142438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48BF8ED1-23C7-4DB3-AE74-31CEA2180E0E}"/>
                </a:ext>
              </a:extLst>
            </p:cNvPr>
            <p:cNvSpPr txBox="1"/>
            <p:nvPr/>
          </p:nvSpPr>
          <p:spPr>
            <a:xfrm>
              <a:off x="4969929" y="1900047"/>
              <a:ext cx="931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100" dirty="0"/>
                <a:t>作画</a:t>
              </a:r>
              <a:endParaRPr kumimoji="1" lang="ja-JP" altLang="en-US" sz="1100" dirty="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741C51B3-2E95-4C50-96B7-5AD9C9591CBE}"/>
                </a:ext>
              </a:extLst>
            </p:cNvPr>
            <p:cNvSpPr txBox="1"/>
            <p:nvPr/>
          </p:nvSpPr>
          <p:spPr>
            <a:xfrm>
              <a:off x="3544868" y="1583689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B8477C1B-3556-4C4C-87E6-0C4B7FA97793}"/>
                </a:ext>
              </a:extLst>
            </p:cNvPr>
            <p:cNvSpPr/>
            <p:nvPr/>
          </p:nvSpPr>
          <p:spPr>
            <a:xfrm>
              <a:off x="6113488" y="1927974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F0E71091-FD35-4C42-86AE-DA4FC22E44A9}"/>
                </a:ext>
              </a:extLst>
            </p:cNvPr>
            <p:cNvSpPr txBox="1"/>
            <p:nvPr/>
          </p:nvSpPr>
          <p:spPr>
            <a:xfrm>
              <a:off x="6436943" y="2135687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EDBC220C-1F3E-40C9-82DF-551D2ABADD4E}"/>
                </a:ext>
              </a:extLst>
            </p:cNvPr>
            <p:cNvSpPr txBox="1"/>
            <p:nvPr/>
          </p:nvSpPr>
          <p:spPr>
            <a:xfrm>
              <a:off x="6215142" y="1893296"/>
              <a:ext cx="931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/>
                <a:t>音楽</a:t>
              </a: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F80BBDEA-E878-45E3-B2E3-061223EBC662}"/>
                </a:ext>
              </a:extLst>
            </p:cNvPr>
            <p:cNvSpPr/>
            <p:nvPr/>
          </p:nvSpPr>
          <p:spPr>
            <a:xfrm>
              <a:off x="7371021" y="1927974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104803EE-F58C-4165-9DF9-B5837CB2C9BD}"/>
                </a:ext>
              </a:extLst>
            </p:cNvPr>
            <p:cNvSpPr txBox="1"/>
            <p:nvPr/>
          </p:nvSpPr>
          <p:spPr>
            <a:xfrm>
              <a:off x="7694476" y="2135687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38637EEC-346A-43F6-8808-874C81A2D5E3}"/>
                </a:ext>
              </a:extLst>
            </p:cNvPr>
            <p:cNvSpPr txBox="1"/>
            <p:nvPr/>
          </p:nvSpPr>
          <p:spPr>
            <a:xfrm>
              <a:off x="7342040" y="1902627"/>
              <a:ext cx="1155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/>
                <a:t>キャラクター</a:t>
              </a:r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686B7C26-4A14-45B4-9704-EB59B48D94B3}"/>
              </a:ext>
            </a:extLst>
          </p:cNvPr>
          <p:cNvGrpSpPr/>
          <p:nvPr/>
        </p:nvGrpSpPr>
        <p:grpSpPr>
          <a:xfrm>
            <a:off x="2752443" y="2853227"/>
            <a:ext cx="6885970" cy="1151545"/>
            <a:chOff x="2420221" y="1410704"/>
            <a:chExt cx="6885970" cy="1151545"/>
          </a:xfrm>
        </p:grpSpPr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E9D0954C-ADC8-479C-AE66-38D4600A5864}"/>
                </a:ext>
              </a:extLst>
            </p:cNvPr>
            <p:cNvSpPr/>
            <p:nvPr/>
          </p:nvSpPr>
          <p:spPr>
            <a:xfrm>
              <a:off x="2420221" y="1410704"/>
              <a:ext cx="6798424" cy="1151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781BE5E5-0960-4761-993B-F1A09F519379}"/>
                </a:ext>
              </a:extLst>
            </p:cNvPr>
            <p:cNvSpPr txBox="1"/>
            <p:nvPr/>
          </p:nvSpPr>
          <p:spPr>
            <a:xfrm>
              <a:off x="3997874" y="1570774"/>
              <a:ext cx="8999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タイトル</a:t>
              </a: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CBC12F20-054F-42F1-AFB4-BB7CA13A19BD}"/>
                </a:ext>
              </a:extLst>
            </p:cNvPr>
            <p:cNvSpPr/>
            <p:nvPr/>
          </p:nvSpPr>
          <p:spPr>
            <a:xfrm>
              <a:off x="3623062" y="1934725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5BDE412F-CBEF-4829-A4FF-C38F6DEB4578}"/>
                </a:ext>
              </a:extLst>
            </p:cNvPr>
            <p:cNvSpPr txBox="1"/>
            <p:nvPr/>
          </p:nvSpPr>
          <p:spPr>
            <a:xfrm>
              <a:off x="8507560" y="2040426"/>
              <a:ext cx="798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u="sng" dirty="0"/>
                <a:t>詳細</a:t>
              </a:r>
              <a:r>
                <a:rPr lang="ja-JP" altLang="en-US" sz="1100" u="sng" dirty="0"/>
                <a:t>≫</a:t>
              </a:r>
              <a:endParaRPr kumimoji="1" lang="ja-JP" altLang="en-US" sz="1100" u="sng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4A8CC1FE-73D9-4272-8E23-5072601D4525}"/>
                </a:ext>
              </a:extLst>
            </p:cNvPr>
            <p:cNvSpPr/>
            <p:nvPr/>
          </p:nvSpPr>
          <p:spPr>
            <a:xfrm>
              <a:off x="2642174" y="1559994"/>
              <a:ext cx="748018" cy="854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画像</a:t>
              </a: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D45F6BB4-1048-417C-904D-A15CED238802}"/>
                </a:ext>
              </a:extLst>
            </p:cNvPr>
            <p:cNvSpPr txBox="1"/>
            <p:nvPr/>
          </p:nvSpPr>
          <p:spPr>
            <a:xfrm>
              <a:off x="8393366" y="1494814"/>
              <a:ext cx="816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いいね数</a:t>
              </a: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C27A9519-EBA8-4839-B59E-464D29935194}"/>
                </a:ext>
              </a:extLst>
            </p:cNvPr>
            <p:cNvSpPr txBox="1"/>
            <p:nvPr/>
          </p:nvSpPr>
          <p:spPr>
            <a:xfrm>
              <a:off x="3946517" y="2142438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1DD9FBD-DE8D-4528-988F-FD31E653F798}"/>
                </a:ext>
              </a:extLst>
            </p:cNvPr>
            <p:cNvSpPr txBox="1"/>
            <p:nvPr/>
          </p:nvSpPr>
          <p:spPr>
            <a:xfrm>
              <a:off x="3724716" y="1900047"/>
              <a:ext cx="931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ストーリー</a:t>
              </a: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1A412A5-0612-4E5E-953A-81DB5AA7EA39}"/>
                </a:ext>
              </a:extLst>
            </p:cNvPr>
            <p:cNvSpPr/>
            <p:nvPr/>
          </p:nvSpPr>
          <p:spPr>
            <a:xfrm>
              <a:off x="4868275" y="1934725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772E24AD-4808-4978-9A07-38F22AB4F6AD}"/>
                </a:ext>
              </a:extLst>
            </p:cNvPr>
            <p:cNvSpPr txBox="1"/>
            <p:nvPr/>
          </p:nvSpPr>
          <p:spPr>
            <a:xfrm>
              <a:off x="5191730" y="2142438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C46C878D-10DE-4765-AECF-6CF87E993FDC}"/>
                </a:ext>
              </a:extLst>
            </p:cNvPr>
            <p:cNvSpPr txBox="1"/>
            <p:nvPr/>
          </p:nvSpPr>
          <p:spPr>
            <a:xfrm>
              <a:off x="4969929" y="1900047"/>
              <a:ext cx="931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100" dirty="0"/>
                <a:t>作画</a:t>
              </a:r>
              <a:endParaRPr kumimoji="1" lang="ja-JP" altLang="en-US" sz="1100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83559549-E542-4470-9030-3EE0164F1054}"/>
                </a:ext>
              </a:extLst>
            </p:cNvPr>
            <p:cNvSpPr txBox="1"/>
            <p:nvPr/>
          </p:nvSpPr>
          <p:spPr>
            <a:xfrm>
              <a:off x="3544868" y="1583689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A340610A-173D-499A-B8C5-656871709890}"/>
                </a:ext>
              </a:extLst>
            </p:cNvPr>
            <p:cNvSpPr/>
            <p:nvPr/>
          </p:nvSpPr>
          <p:spPr>
            <a:xfrm>
              <a:off x="6113488" y="1927974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ACFD998D-B423-422B-B2AF-090B4F8D3182}"/>
                </a:ext>
              </a:extLst>
            </p:cNvPr>
            <p:cNvSpPr txBox="1"/>
            <p:nvPr/>
          </p:nvSpPr>
          <p:spPr>
            <a:xfrm>
              <a:off x="6436943" y="2135687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762357CE-938D-4F33-BDD6-95E734A41FFD}"/>
                </a:ext>
              </a:extLst>
            </p:cNvPr>
            <p:cNvSpPr txBox="1"/>
            <p:nvPr/>
          </p:nvSpPr>
          <p:spPr>
            <a:xfrm>
              <a:off x="6215142" y="1893296"/>
              <a:ext cx="931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/>
                <a:t>音楽</a:t>
              </a:r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E69F269E-2EEE-4AFC-84CF-B930DF10BB37}"/>
                </a:ext>
              </a:extLst>
            </p:cNvPr>
            <p:cNvSpPr/>
            <p:nvPr/>
          </p:nvSpPr>
          <p:spPr>
            <a:xfrm>
              <a:off x="7371021" y="1927974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41FEF393-E73C-4FAE-8A87-D4E0930F5C99}"/>
                </a:ext>
              </a:extLst>
            </p:cNvPr>
            <p:cNvSpPr txBox="1"/>
            <p:nvPr/>
          </p:nvSpPr>
          <p:spPr>
            <a:xfrm>
              <a:off x="7694476" y="2135687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ACBD6E12-5520-4B2C-8B25-F1578BE318B1}"/>
                </a:ext>
              </a:extLst>
            </p:cNvPr>
            <p:cNvSpPr txBox="1"/>
            <p:nvPr/>
          </p:nvSpPr>
          <p:spPr>
            <a:xfrm>
              <a:off x="7342040" y="1902627"/>
              <a:ext cx="1155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/>
                <a:t>キャラクター</a:t>
              </a:r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823C2216-30E6-4011-8554-6E4B7FFED989}"/>
              </a:ext>
            </a:extLst>
          </p:cNvPr>
          <p:cNvGrpSpPr/>
          <p:nvPr/>
        </p:nvGrpSpPr>
        <p:grpSpPr>
          <a:xfrm>
            <a:off x="2752443" y="4135681"/>
            <a:ext cx="6885970" cy="1151545"/>
            <a:chOff x="2420221" y="1410704"/>
            <a:chExt cx="6885970" cy="1151545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0698656-784E-466C-8CE3-B2B83DAABD6F}"/>
                </a:ext>
              </a:extLst>
            </p:cNvPr>
            <p:cNvSpPr/>
            <p:nvPr/>
          </p:nvSpPr>
          <p:spPr>
            <a:xfrm>
              <a:off x="2420221" y="1410704"/>
              <a:ext cx="6798424" cy="1151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F99C51C1-D725-49A3-8EBB-A896A96B860F}"/>
                </a:ext>
              </a:extLst>
            </p:cNvPr>
            <p:cNvSpPr txBox="1"/>
            <p:nvPr/>
          </p:nvSpPr>
          <p:spPr>
            <a:xfrm>
              <a:off x="3997874" y="1570774"/>
              <a:ext cx="8999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タイトル</a:t>
              </a: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33BCF017-378C-473F-A563-580298D45398}"/>
                </a:ext>
              </a:extLst>
            </p:cNvPr>
            <p:cNvSpPr/>
            <p:nvPr/>
          </p:nvSpPr>
          <p:spPr>
            <a:xfrm>
              <a:off x="3623062" y="1934725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778CAF81-79D9-46A5-AF9E-573A034BE25A}"/>
                </a:ext>
              </a:extLst>
            </p:cNvPr>
            <p:cNvSpPr txBox="1"/>
            <p:nvPr/>
          </p:nvSpPr>
          <p:spPr>
            <a:xfrm>
              <a:off x="8507560" y="2040426"/>
              <a:ext cx="798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u="sng" dirty="0"/>
                <a:t>詳細</a:t>
              </a:r>
              <a:r>
                <a:rPr lang="ja-JP" altLang="en-US" sz="1100" u="sng" dirty="0"/>
                <a:t>≫</a:t>
              </a:r>
              <a:endParaRPr kumimoji="1" lang="ja-JP" altLang="en-US" sz="1100" u="sng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74DED7AA-6A0A-4493-A6A9-6896A50A4667}"/>
                </a:ext>
              </a:extLst>
            </p:cNvPr>
            <p:cNvSpPr/>
            <p:nvPr/>
          </p:nvSpPr>
          <p:spPr>
            <a:xfrm>
              <a:off x="2642174" y="1559994"/>
              <a:ext cx="748018" cy="854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画像</a:t>
              </a: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4837BAB7-B192-4677-9FB9-1CB017921C71}"/>
                </a:ext>
              </a:extLst>
            </p:cNvPr>
            <p:cNvSpPr txBox="1"/>
            <p:nvPr/>
          </p:nvSpPr>
          <p:spPr>
            <a:xfrm>
              <a:off x="8393366" y="1494814"/>
              <a:ext cx="816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いいね数</a:t>
              </a: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B7117594-B377-4D4E-BAB6-AB72D5A4CCAD}"/>
                </a:ext>
              </a:extLst>
            </p:cNvPr>
            <p:cNvSpPr txBox="1"/>
            <p:nvPr/>
          </p:nvSpPr>
          <p:spPr>
            <a:xfrm>
              <a:off x="3946517" y="2142438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78F28547-AF37-45BE-BD07-7B0E938CA896}"/>
                </a:ext>
              </a:extLst>
            </p:cNvPr>
            <p:cNvSpPr txBox="1"/>
            <p:nvPr/>
          </p:nvSpPr>
          <p:spPr>
            <a:xfrm>
              <a:off x="3724716" y="1900047"/>
              <a:ext cx="931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ストーリー</a:t>
              </a: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A818CDD0-3DE0-48B4-8397-C8C404AB725B}"/>
                </a:ext>
              </a:extLst>
            </p:cNvPr>
            <p:cNvSpPr/>
            <p:nvPr/>
          </p:nvSpPr>
          <p:spPr>
            <a:xfrm>
              <a:off x="4868275" y="1934725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5645017E-F04F-4B3E-8FEB-82819C42401F}"/>
                </a:ext>
              </a:extLst>
            </p:cNvPr>
            <p:cNvSpPr txBox="1"/>
            <p:nvPr/>
          </p:nvSpPr>
          <p:spPr>
            <a:xfrm>
              <a:off x="5191730" y="2142438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B2FABBE5-D363-4DA3-BA32-407577A2CAB2}"/>
                </a:ext>
              </a:extLst>
            </p:cNvPr>
            <p:cNvSpPr txBox="1"/>
            <p:nvPr/>
          </p:nvSpPr>
          <p:spPr>
            <a:xfrm>
              <a:off x="4969929" y="1900047"/>
              <a:ext cx="931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100" dirty="0"/>
                <a:t>作画</a:t>
              </a:r>
              <a:endParaRPr kumimoji="1" lang="ja-JP" altLang="en-US" sz="1100" dirty="0"/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DD3FAD73-0D1E-412A-87DD-6F129952F9AC}"/>
                </a:ext>
              </a:extLst>
            </p:cNvPr>
            <p:cNvSpPr txBox="1"/>
            <p:nvPr/>
          </p:nvSpPr>
          <p:spPr>
            <a:xfrm>
              <a:off x="3544868" y="1583689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A943577B-B6AA-4887-B762-0A05709C725A}"/>
                </a:ext>
              </a:extLst>
            </p:cNvPr>
            <p:cNvSpPr/>
            <p:nvPr/>
          </p:nvSpPr>
          <p:spPr>
            <a:xfrm>
              <a:off x="6113488" y="1927974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FC8CA45E-8BD9-4E81-8181-8A609E2B6360}"/>
                </a:ext>
              </a:extLst>
            </p:cNvPr>
            <p:cNvSpPr txBox="1"/>
            <p:nvPr/>
          </p:nvSpPr>
          <p:spPr>
            <a:xfrm>
              <a:off x="6436943" y="2135687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014F4A8B-0808-4E84-9AE0-3BB8A43B93BC}"/>
                </a:ext>
              </a:extLst>
            </p:cNvPr>
            <p:cNvSpPr txBox="1"/>
            <p:nvPr/>
          </p:nvSpPr>
          <p:spPr>
            <a:xfrm>
              <a:off x="6215142" y="1893296"/>
              <a:ext cx="931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/>
                <a:t>音楽</a:t>
              </a:r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0E8347B-65BD-4861-AD48-AD8868467B16}"/>
                </a:ext>
              </a:extLst>
            </p:cNvPr>
            <p:cNvSpPr/>
            <p:nvPr/>
          </p:nvSpPr>
          <p:spPr>
            <a:xfrm>
              <a:off x="7371021" y="1927974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948EF79E-497C-4E98-BADF-B8C661042FFB}"/>
                </a:ext>
              </a:extLst>
            </p:cNvPr>
            <p:cNvSpPr txBox="1"/>
            <p:nvPr/>
          </p:nvSpPr>
          <p:spPr>
            <a:xfrm>
              <a:off x="7694476" y="2135687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E1C20504-20A7-4B34-89AA-E04D52A49036}"/>
                </a:ext>
              </a:extLst>
            </p:cNvPr>
            <p:cNvSpPr txBox="1"/>
            <p:nvPr/>
          </p:nvSpPr>
          <p:spPr>
            <a:xfrm>
              <a:off x="7342040" y="1902627"/>
              <a:ext cx="1155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/>
                <a:t>キャラクター</a:t>
              </a: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00A65A1A-D083-4269-A09C-69F196610B0C}"/>
              </a:ext>
            </a:extLst>
          </p:cNvPr>
          <p:cNvGrpSpPr/>
          <p:nvPr/>
        </p:nvGrpSpPr>
        <p:grpSpPr>
          <a:xfrm>
            <a:off x="2752443" y="5478732"/>
            <a:ext cx="6885970" cy="1151545"/>
            <a:chOff x="2420221" y="1410704"/>
            <a:chExt cx="6885970" cy="1151545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AD0499F3-3430-4808-A2C0-4B3D543C4C6C}"/>
                </a:ext>
              </a:extLst>
            </p:cNvPr>
            <p:cNvSpPr/>
            <p:nvPr/>
          </p:nvSpPr>
          <p:spPr>
            <a:xfrm>
              <a:off x="2420221" y="1410704"/>
              <a:ext cx="6798424" cy="1151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7EBF5A5-D179-4EE8-817E-7073C8D755DD}"/>
                </a:ext>
              </a:extLst>
            </p:cNvPr>
            <p:cNvSpPr txBox="1"/>
            <p:nvPr/>
          </p:nvSpPr>
          <p:spPr>
            <a:xfrm>
              <a:off x="3997874" y="1570774"/>
              <a:ext cx="8999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タイトル</a:t>
              </a:r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6D93DA74-5EC2-4D5E-937C-201229D95858}"/>
                </a:ext>
              </a:extLst>
            </p:cNvPr>
            <p:cNvSpPr/>
            <p:nvPr/>
          </p:nvSpPr>
          <p:spPr>
            <a:xfrm>
              <a:off x="3623062" y="1934725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30CE29B6-1B3F-4B4F-85AD-30D78043C8D4}"/>
                </a:ext>
              </a:extLst>
            </p:cNvPr>
            <p:cNvSpPr txBox="1"/>
            <p:nvPr/>
          </p:nvSpPr>
          <p:spPr>
            <a:xfrm>
              <a:off x="8507560" y="2040426"/>
              <a:ext cx="798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u="sng" dirty="0"/>
                <a:t>詳細</a:t>
              </a:r>
              <a:r>
                <a:rPr lang="ja-JP" altLang="en-US" sz="1100" u="sng" dirty="0"/>
                <a:t>≫</a:t>
              </a:r>
              <a:endParaRPr kumimoji="1" lang="ja-JP" altLang="en-US" sz="1100" u="sng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7BF23F50-2200-40A5-8C23-623723B24872}"/>
                </a:ext>
              </a:extLst>
            </p:cNvPr>
            <p:cNvSpPr/>
            <p:nvPr/>
          </p:nvSpPr>
          <p:spPr>
            <a:xfrm>
              <a:off x="2642174" y="1559994"/>
              <a:ext cx="748018" cy="854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画像</a:t>
              </a: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E1DEC0D1-0764-4A32-A68F-CCD4AF37F68C}"/>
                </a:ext>
              </a:extLst>
            </p:cNvPr>
            <p:cNvSpPr txBox="1"/>
            <p:nvPr/>
          </p:nvSpPr>
          <p:spPr>
            <a:xfrm>
              <a:off x="8393366" y="1494814"/>
              <a:ext cx="816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いいね数</a:t>
              </a: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20FF415F-F897-4184-B9ED-0E51B6CB656C}"/>
                </a:ext>
              </a:extLst>
            </p:cNvPr>
            <p:cNvSpPr txBox="1"/>
            <p:nvPr/>
          </p:nvSpPr>
          <p:spPr>
            <a:xfrm>
              <a:off x="3946517" y="2142438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73C01032-B232-454D-A719-59C27A027A01}"/>
                </a:ext>
              </a:extLst>
            </p:cNvPr>
            <p:cNvSpPr txBox="1"/>
            <p:nvPr/>
          </p:nvSpPr>
          <p:spPr>
            <a:xfrm>
              <a:off x="3724716" y="1900047"/>
              <a:ext cx="931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ストーリー</a:t>
              </a:r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F55CEF1-F78E-4671-8E09-B5FEC6501049}"/>
                </a:ext>
              </a:extLst>
            </p:cNvPr>
            <p:cNvSpPr/>
            <p:nvPr/>
          </p:nvSpPr>
          <p:spPr>
            <a:xfrm>
              <a:off x="4868275" y="1934725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48017AB3-9EA4-4C90-B6E9-B6923336E764}"/>
                </a:ext>
              </a:extLst>
            </p:cNvPr>
            <p:cNvSpPr txBox="1"/>
            <p:nvPr/>
          </p:nvSpPr>
          <p:spPr>
            <a:xfrm>
              <a:off x="5191730" y="2142438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06311EBF-F80E-4628-9933-B61AE59C8AB6}"/>
                </a:ext>
              </a:extLst>
            </p:cNvPr>
            <p:cNvSpPr txBox="1"/>
            <p:nvPr/>
          </p:nvSpPr>
          <p:spPr>
            <a:xfrm>
              <a:off x="4969929" y="1900047"/>
              <a:ext cx="931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100" dirty="0"/>
                <a:t>作画</a:t>
              </a:r>
              <a:endParaRPr kumimoji="1" lang="ja-JP" altLang="en-US" sz="1100" dirty="0"/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53331D65-F7AF-461D-BA08-3F7B7427571A}"/>
                </a:ext>
              </a:extLst>
            </p:cNvPr>
            <p:cNvSpPr txBox="1"/>
            <p:nvPr/>
          </p:nvSpPr>
          <p:spPr>
            <a:xfrm>
              <a:off x="3544868" y="1583689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12F4EBBE-F834-4629-9335-FDBE8EFCC52E}"/>
                </a:ext>
              </a:extLst>
            </p:cNvPr>
            <p:cNvSpPr/>
            <p:nvPr/>
          </p:nvSpPr>
          <p:spPr>
            <a:xfrm>
              <a:off x="6113488" y="1927974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7192B7F2-263E-41A3-B2FC-DA6138D887C1}"/>
                </a:ext>
              </a:extLst>
            </p:cNvPr>
            <p:cNvSpPr txBox="1"/>
            <p:nvPr/>
          </p:nvSpPr>
          <p:spPr>
            <a:xfrm>
              <a:off x="6436943" y="2135687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4A170562-E071-4F7A-97F8-B06E05B0F49A}"/>
                </a:ext>
              </a:extLst>
            </p:cNvPr>
            <p:cNvSpPr txBox="1"/>
            <p:nvPr/>
          </p:nvSpPr>
          <p:spPr>
            <a:xfrm>
              <a:off x="6215142" y="1893296"/>
              <a:ext cx="931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/>
                <a:t>音楽</a:t>
              </a: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5FA723E1-BC1E-42C8-BDB3-7D89D9BF6D18}"/>
                </a:ext>
              </a:extLst>
            </p:cNvPr>
            <p:cNvSpPr/>
            <p:nvPr/>
          </p:nvSpPr>
          <p:spPr>
            <a:xfrm>
              <a:off x="7371021" y="1927974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73FA5901-6964-47BC-86E3-4C7FBCB47E34}"/>
                </a:ext>
              </a:extLst>
            </p:cNvPr>
            <p:cNvSpPr txBox="1"/>
            <p:nvPr/>
          </p:nvSpPr>
          <p:spPr>
            <a:xfrm>
              <a:off x="7694476" y="2135687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711674CB-9F29-435F-829A-3A31189F4F2C}"/>
                </a:ext>
              </a:extLst>
            </p:cNvPr>
            <p:cNvSpPr txBox="1"/>
            <p:nvPr/>
          </p:nvSpPr>
          <p:spPr>
            <a:xfrm>
              <a:off x="7342040" y="1902627"/>
              <a:ext cx="1155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/>
                <a:t>キャラクター</a:t>
              </a:r>
            </a:p>
          </p:txBody>
        </p:sp>
      </p:grp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240B0075-A14B-47A3-B8C8-012A0E0D6BC8}"/>
              </a:ext>
            </a:extLst>
          </p:cNvPr>
          <p:cNvSpPr txBox="1"/>
          <p:nvPr/>
        </p:nvSpPr>
        <p:spPr>
          <a:xfrm>
            <a:off x="5960209" y="189981"/>
            <a:ext cx="1655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×××</a:t>
            </a:r>
            <a:r>
              <a:rPr kumimoji="1" lang="ja-JP" altLang="en-US" sz="1400" dirty="0"/>
              <a:t>ログイン中</a:t>
            </a: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28FA2CF0-DADE-48DB-8F2C-5672AEE6A221}"/>
              </a:ext>
            </a:extLst>
          </p:cNvPr>
          <p:cNvSpPr txBox="1"/>
          <p:nvPr/>
        </p:nvSpPr>
        <p:spPr>
          <a:xfrm>
            <a:off x="9088805" y="205159"/>
            <a:ext cx="929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ログアウト</a:t>
            </a:r>
            <a:endParaRPr kumimoji="1" lang="ja-JP" altLang="en-US" sz="1100" dirty="0"/>
          </a:p>
        </p:txBody>
      </p: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E349D544-09A4-4E10-A073-BD6E66EE3E89}"/>
              </a:ext>
            </a:extLst>
          </p:cNvPr>
          <p:cNvCxnSpPr/>
          <p:nvPr/>
        </p:nvCxnSpPr>
        <p:spPr>
          <a:xfrm>
            <a:off x="35601" y="58260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8C0AEFF3-687C-49C9-8BB4-9EBD947644AD}"/>
              </a:ext>
            </a:extLst>
          </p:cNvPr>
          <p:cNvSpPr txBox="1"/>
          <p:nvPr/>
        </p:nvSpPr>
        <p:spPr>
          <a:xfrm>
            <a:off x="7615636" y="182076"/>
            <a:ext cx="1655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新しい投稿をする</a:t>
            </a:r>
          </a:p>
        </p:txBody>
      </p:sp>
    </p:spTree>
    <p:extLst>
      <p:ext uri="{BB962C8B-B14F-4D97-AF65-F5344CB8AC3E}">
        <p14:creationId xmlns:p14="http://schemas.microsoft.com/office/powerpoint/2010/main" val="3948900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5EBDBC8-F9A1-45BE-99E9-C341408E1B37}"/>
              </a:ext>
            </a:extLst>
          </p:cNvPr>
          <p:cNvSpPr/>
          <p:nvPr/>
        </p:nvSpPr>
        <p:spPr>
          <a:xfrm>
            <a:off x="4643992" y="1570774"/>
            <a:ext cx="302008" cy="260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DB23CC5-9D96-4C6F-AA7C-B53EB3AD865E}"/>
              </a:ext>
            </a:extLst>
          </p:cNvPr>
          <p:cNvSpPr/>
          <p:nvPr/>
        </p:nvSpPr>
        <p:spPr>
          <a:xfrm flipV="1">
            <a:off x="3294645" y="1070354"/>
            <a:ext cx="113619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BF7C236-1A31-4E4A-A00E-C402592690C3}"/>
              </a:ext>
            </a:extLst>
          </p:cNvPr>
          <p:cNvGrpSpPr/>
          <p:nvPr/>
        </p:nvGrpSpPr>
        <p:grpSpPr>
          <a:xfrm>
            <a:off x="2920223" y="1485348"/>
            <a:ext cx="6798425" cy="2695169"/>
            <a:chOff x="1888376" y="1485348"/>
            <a:chExt cx="6798425" cy="269516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C73460D2-8A28-486C-94CD-1A9BCB704564}"/>
                </a:ext>
              </a:extLst>
            </p:cNvPr>
            <p:cNvSpPr/>
            <p:nvPr/>
          </p:nvSpPr>
          <p:spPr>
            <a:xfrm>
              <a:off x="1888376" y="1485348"/>
              <a:ext cx="6798424" cy="26951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BFA3746-A802-40F1-BA19-704ED259A677}"/>
                </a:ext>
              </a:extLst>
            </p:cNvPr>
            <p:cNvSpPr txBox="1"/>
            <p:nvPr/>
          </p:nvSpPr>
          <p:spPr>
            <a:xfrm>
              <a:off x="3466029" y="1645419"/>
              <a:ext cx="8999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タイトル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C2A3F0E1-200E-465B-96E7-2DD626AB0353}"/>
                </a:ext>
              </a:extLst>
            </p:cNvPr>
            <p:cNvSpPr txBox="1"/>
            <p:nvPr/>
          </p:nvSpPr>
          <p:spPr>
            <a:xfrm>
              <a:off x="2059716" y="2663526"/>
              <a:ext cx="6467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u="sng" dirty="0"/>
                <a:t>概要・感想</a:t>
              </a:r>
              <a:endParaRPr kumimoji="1" lang="ja-JP" altLang="en-US" sz="1100" u="sng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1355547A-6487-4B4E-A140-A7ED1C96AB98}"/>
                </a:ext>
              </a:extLst>
            </p:cNvPr>
            <p:cNvSpPr/>
            <p:nvPr/>
          </p:nvSpPr>
          <p:spPr>
            <a:xfrm>
              <a:off x="2110329" y="1634639"/>
              <a:ext cx="748018" cy="854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画像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B7650DA5-D2AA-4D09-A19A-F104DE2EFAFA}"/>
                </a:ext>
              </a:extLst>
            </p:cNvPr>
            <p:cNvSpPr txBox="1"/>
            <p:nvPr/>
          </p:nvSpPr>
          <p:spPr>
            <a:xfrm>
              <a:off x="7579243" y="1603820"/>
              <a:ext cx="11075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♡</a:t>
              </a:r>
              <a:r>
                <a:rPr kumimoji="1" lang="ja-JP" altLang="en-US" sz="1200" dirty="0"/>
                <a:t>いいね</a:t>
              </a:r>
              <a:r>
                <a:rPr kumimoji="1" lang="en-US" altLang="ja-JP" sz="1200" dirty="0"/>
                <a:t>( 2 )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C95BAC47-24BB-4892-9A26-DC6F289646E2}"/>
                </a:ext>
              </a:extLst>
            </p:cNvPr>
            <p:cNvSpPr txBox="1"/>
            <p:nvPr/>
          </p:nvSpPr>
          <p:spPr>
            <a:xfrm>
              <a:off x="3414672" y="2217083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8E46C98-6FD1-492C-A2EB-21CD5A9BF6DC}"/>
                </a:ext>
              </a:extLst>
            </p:cNvPr>
            <p:cNvSpPr txBox="1"/>
            <p:nvPr/>
          </p:nvSpPr>
          <p:spPr>
            <a:xfrm>
              <a:off x="3192871" y="1974692"/>
              <a:ext cx="931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ストーリー</a:t>
              </a: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79C58624-7218-4D2B-908E-94EB1F647EC3}"/>
                </a:ext>
              </a:extLst>
            </p:cNvPr>
            <p:cNvSpPr/>
            <p:nvPr/>
          </p:nvSpPr>
          <p:spPr>
            <a:xfrm>
              <a:off x="4336430" y="2009370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8DB6B31A-72DF-48B3-9358-B59683D7582B}"/>
                </a:ext>
              </a:extLst>
            </p:cNvPr>
            <p:cNvSpPr txBox="1"/>
            <p:nvPr/>
          </p:nvSpPr>
          <p:spPr>
            <a:xfrm>
              <a:off x="4659885" y="2217083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48BF8ED1-23C7-4DB3-AE74-31CEA2180E0E}"/>
                </a:ext>
              </a:extLst>
            </p:cNvPr>
            <p:cNvSpPr txBox="1"/>
            <p:nvPr/>
          </p:nvSpPr>
          <p:spPr>
            <a:xfrm>
              <a:off x="4438084" y="1974692"/>
              <a:ext cx="931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100" dirty="0"/>
                <a:t>作画</a:t>
              </a:r>
              <a:endParaRPr kumimoji="1" lang="ja-JP" altLang="en-US" sz="1100" dirty="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741C51B3-2E95-4C50-96B7-5AD9C9591CBE}"/>
                </a:ext>
              </a:extLst>
            </p:cNvPr>
            <p:cNvSpPr txBox="1"/>
            <p:nvPr/>
          </p:nvSpPr>
          <p:spPr>
            <a:xfrm>
              <a:off x="3013023" y="1658334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B8477C1B-3556-4C4C-87E6-0C4B7FA97793}"/>
                </a:ext>
              </a:extLst>
            </p:cNvPr>
            <p:cNvSpPr/>
            <p:nvPr/>
          </p:nvSpPr>
          <p:spPr>
            <a:xfrm>
              <a:off x="5581643" y="2002619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F0E71091-FD35-4C42-86AE-DA4FC22E44A9}"/>
                </a:ext>
              </a:extLst>
            </p:cNvPr>
            <p:cNvSpPr txBox="1"/>
            <p:nvPr/>
          </p:nvSpPr>
          <p:spPr>
            <a:xfrm>
              <a:off x="5905098" y="2210332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EDBC220C-1F3E-40C9-82DF-551D2ABADD4E}"/>
                </a:ext>
              </a:extLst>
            </p:cNvPr>
            <p:cNvSpPr txBox="1"/>
            <p:nvPr/>
          </p:nvSpPr>
          <p:spPr>
            <a:xfrm>
              <a:off x="5683297" y="1967941"/>
              <a:ext cx="931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/>
                <a:t>音楽</a:t>
              </a: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F80BBDEA-E878-45E3-B2E3-061223EBC662}"/>
                </a:ext>
              </a:extLst>
            </p:cNvPr>
            <p:cNvSpPr/>
            <p:nvPr/>
          </p:nvSpPr>
          <p:spPr>
            <a:xfrm>
              <a:off x="6839176" y="2002619"/>
              <a:ext cx="1107558" cy="486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104803EE-F58C-4165-9DF9-B5837CB2C9BD}"/>
                </a:ext>
              </a:extLst>
            </p:cNvPr>
            <p:cNvSpPr txBox="1"/>
            <p:nvPr/>
          </p:nvSpPr>
          <p:spPr>
            <a:xfrm>
              <a:off x="7162631" y="2210332"/>
              <a:ext cx="453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点数</a:t>
              </a:r>
              <a:endParaRPr kumimoji="1" lang="ja-JP" altLang="en-US" sz="1000" dirty="0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38637EEC-346A-43F6-8808-874C81A2D5E3}"/>
                </a:ext>
              </a:extLst>
            </p:cNvPr>
            <p:cNvSpPr txBox="1"/>
            <p:nvPr/>
          </p:nvSpPr>
          <p:spPr>
            <a:xfrm>
              <a:off x="6810195" y="1977272"/>
              <a:ext cx="1155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/>
                <a:t>キャラクター</a:t>
              </a:r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034E768D-33B0-4749-A144-C8155F4B874D}"/>
                </a:ext>
              </a:extLst>
            </p:cNvPr>
            <p:cNvSpPr/>
            <p:nvPr/>
          </p:nvSpPr>
          <p:spPr>
            <a:xfrm>
              <a:off x="3085311" y="1999448"/>
              <a:ext cx="1107558" cy="48651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2866F61-13FD-4A92-B6D9-AF7CA0C7B599}"/>
              </a:ext>
            </a:extLst>
          </p:cNvPr>
          <p:cNvSpPr txBox="1"/>
          <p:nvPr/>
        </p:nvSpPr>
        <p:spPr>
          <a:xfrm>
            <a:off x="3257345" y="810028"/>
            <a:ext cx="126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最新レビュー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3F54548-6042-441B-9861-CF7EDFFE8AB7}"/>
              </a:ext>
            </a:extLst>
          </p:cNvPr>
          <p:cNvSpPr txBox="1"/>
          <p:nvPr/>
        </p:nvSpPr>
        <p:spPr>
          <a:xfrm>
            <a:off x="5577807" y="825062"/>
            <a:ext cx="122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マイページ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08C6020B-5277-474E-9AC4-D491CC3AC083}"/>
              </a:ext>
            </a:extLst>
          </p:cNvPr>
          <p:cNvSpPr txBox="1"/>
          <p:nvPr/>
        </p:nvSpPr>
        <p:spPr>
          <a:xfrm>
            <a:off x="7757176" y="819700"/>
            <a:ext cx="113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いいね一覧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6DCFC77-D8FA-48D8-96D6-16718A9C09C1}"/>
              </a:ext>
            </a:extLst>
          </p:cNvPr>
          <p:cNvSpPr txBox="1"/>
          <p:nvPr/>
        </p:nvSpPr>
        <p:spPr>
          <a:xfrm>
            <a:off x="5960209" y="189981"/>
            <a:ext cx="1655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×××</a:t>
            </a:r>
            <a:r>
              <a:rPr kumimoji="1" lang="ja-JP" altLang="en-US" sz="1400" dirty="0"/>
              <a:t>ログイン中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1523367-3404-499C-AE66-980B70597D6B}"/>
              </a:ext>
            </a:extLst>
          </p:cNvPr>
          <p:cNvSpPr txBox="1"/>
          <p:nvPr/>
        </p:nvSpPr>
        <p:spPr>
          <a:xfrm>
            <a:off x="9088805" y="205159"/>
            <a:ext cx="929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ログアウト</a:t>
            </a:r>
            <a:endParaRPr kumimoji="1" lang="ja-JP" altLang="en-US" sz="1100" dirty="0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8E3A188E-DC8A-4B3B-B949-ACE54D5A97FA}"/>
              </a:ext>
            </a:extLst>
          </p:cNvPr>
          <p:cNvCxnSpPr/>
          <p:nvPr/>
        </p:nvCxnSpPr>
        <p:spPr>
          <a:xfrm>
            <a:off x="35601" y="58260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42E3C31-0CFF-4932-ACEA-026F6D88C3B2}"/>
              </a:ext>
            </a:extLst>
          </p:cNvPr>
          <p:cNvSpPr txBox="1"/>
          <p:nvPr/>
        </p:nvSpPr>
        <p:spPr>
          <a:xfrm>
            <a:off x="7615636" y="182076"/>
            <a:ext cx="1655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新しい投稿をする</a:t>
            </a:r>
          </a:p>
        </p:txBody>
      </p:sp>
    </p:spTree>
    <p:extLst>
      <p:ext uri="{BB962C8B-B14F-4D97-AF65-F5344CB8AC3E}">
        <p14:creationId xmlns:p14="http://schemas.microsoft.com/office/powerpoint/2010/main" val="428897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6868</TotalTime>
  <Words>381</Words>
  <Application>Microsoft Office PowerPoint</Application>
  <PresentationFormat>ワイド画面</PresentationFormat>
  <Paragraphs>238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toomooyaad@gmail.com</dc:creator>
  <cp:lastModifiedBy>toomooyaad@gmail.com</cp:lastModifiedBy>
  <cp:revision>11</cp:revision>
  <dcterms:created xsi:type="dcterms:W3CDTF">2022-04-08T14:51:50Z</dcterms:created>
  <dcterms:modified xsi:type="dcterms:W3CDTF">2022-05-19T15:13:01Z</dcterms:modified>
</cp:coreProperties>
</file>