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D504E-AFFE-4DFE-907D-6865AA0C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C04830-8325-43AF-A9E5-012E286CA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DB4D4C-155D-4A23-9D38-0BA072B1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7DE33-CBCF-4716-B8C6-6654539D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630C66-F337-4104-A7C6-A99B03E5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05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743AB-5984-4326-B853-82D7F85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174546-E1C9-4522-8A85-DEBC1D35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0598AF-463E-4B77-8516-A97E3424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B54966-D2C7-482E-997F-DF77BD53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4F0C7-A3F5-4DAC-8602-C196B6C2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62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825E6A-265F-48AF-8C44-C853EAB8A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D2439D-2421-4555-960C-EE2F7AE3B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026FCF-A67F-4C0F-ACAE-62A51DD4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C450-BC44-478C-AB4A-1E18081A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28BEE-3500-4021-B2A3-72BFCEE7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9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1ADAC-173A-4793-9DA4-9E58C8D8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B25BFA-8AA1-4110-B709-31A7DC38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02DED5-D8F9-413B-84EC-A46194C4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B551D-76F4-45D1-9AD6-E90D894B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FC35E1-B305-43BA-B290-0D9E07DD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62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8CE5B-9D01-482D-AD1F-9C19A938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89E78-3AC7-4990-80CE-9EB5CF06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DE9B54-AD48-4A34-BCB0-FB454CF7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2BDEF-A579-4039-85BA-880EEF0F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3E5CE7-2710-44F1-9216-779FC853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01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7E132-7681-4C37-9F95-D0B8F084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4E6815-CD51-47F3-A169-294E65F6F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E4A657-6337-4555-A495-348397FE8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6D62F8-22C1-45BB-BFEA-F8E336AA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096B83-57DA-4F8B-A95D-26C3A7F5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035CAD-7B85-4425-86FB-92E1FB42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9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F550A-BB82-4F2F-813A-731339FE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1B0E70-29DF-409A-9B57-8F93FF2CA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67270E-DCBB-4E10-AD6B-D2FB64281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2A2EE4-5996-4B1F-AF22-E1E33DE71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5CE75F-CFDB-41B6-88B3-30D95010B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B5E80D-C03B-4AC1-A4D3-4B1FDFD1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5868DA-2672-43C6-94BE-B06D1719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3603A5-6A13-4668-9655-389DBD1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83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D9A5D-37DD-4AE4-B45F-2757C91E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AF1515-5F47-4FD2-9AEF-AE289D34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4AB0B0-D737-4F00-BBA6-B6B36540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A53B16-7084-4727-BD0F-3D7ABC28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21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5FB7A8-6010-4A52-8879-1ACA1470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D0BECD-218B-4FBF-AD18-DC9E3BB3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1AEB02-BC4A-4362-92B8-2989E90C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4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4802D-04D4-477C-B09A-3D367B04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36EAD7-A4FB-4E8A-8F04-7EEE25F21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D882EC-685E-43EB-9DA6-1EBEB53D4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4FDF01-16C4-4246-8EEC-273785F0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A2DEED-BB82-47CB-82D0-06981ECC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396231-1FB6-4254-AD14-89BE766F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62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3E54B-152F-4B7F-AE78-DBE70BAB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B902B6-6DFA-4726-99BB-6D3560C2D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87B121-B483-4864-97BC-C035DAF8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9D6173-A6FE-4E72-9DB6-6A3E1E3E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B0DE0B-8454-4E39-8952-4673E120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3CF5C6-CEA7-4555-86C1-3C1FFFFC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8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F0EE23-0899-4848-BE19-CFAF9334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25C1C8-E790-49BE-917C-22BE4EF9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0D1D0-3F5A-41FE-ACA7-94598537D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D99C0-75AA-45D5-AE74-10997DB27C49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38375-9FE4-4A17-AE48-BFF03CAD3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6DF1-8E8B-4540-8FD1-4ADE2BB3D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9757-A4AE-49AA-9613-6B05CE1E4E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11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0370F20F-1D0D-4BD3-B222-814C2D3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54884"/>
              </p:ext>
            </p:extLst>
          </p:nvPr>
        </p:nvGraphicFramePr>
        <p:xfrm>
          <a:off x="899487" y="597131"/>
          <a:ext cx="1961160" cy="2291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918">
                  <a:extLst>
                    <a:ext uri="{9D8B030D-6E8A-4147-A177-3AD203B41FA5}">
                      <a16:colId xmlns:a16="http://schemas.microsoft.com/office/drawing/2014/main" val="1160054764"/>
                    </a:ext>
                  </a:extLst>
                </a:gridCol>
                <a:gridCol w="1437242">
                  <a:extLst>
                    <a:ext uri="{9D8B030D-6E8A-4147-A177-3AD203B41FA5}">
                      <a16:colId xmlns:a16="http://schemas.microsoft.com/office/drawing/2014/main" val="35162780"/>
                    </a:ext>
                  </a:extLst>
                </a:gridCol>
              </a:tblGrid>
              <a:tr h="38199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id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03937"/>
                  </a:ext>
                </a:extLst>
              </a:tr>
              <a:tr h="38199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user_id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252066"/>
                  </a:ext>
                </a:extLst>
              </a:tr>
              <a:tr h="38199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047558"/>
                  </a:ext>
                </a:extLst>
              </a:tr>
              <a:tr h="38199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password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396636"/>
                  </a:ext>
                </a:extLst>
              </a:tr>
              <a:tr h="38199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image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9937352"/>
                  </a:ext>
                </a:extLst>
              </a:tr>
              <a:tr h="38199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created_at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0192474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C9C5D12-EBCC-4EF6-BDEF-4A92F5112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63580"/>
              </p:ext>
            </p:extLst>
          </p:nvPr>
        </p:nvGraphicFramePr>
        <p:xfrm>
          <a:off x="8306033" y="597456"/>
          <a:ext cx="2330273" cy="3437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786">
                  <a:extLst>
                    <a:ext uri="{9D8B030D-6E8A-4147-A177-3AD203B41FA5}">
                      <a16:colId xmlns:a16="http://schemas.microsoft.com/office/drawing/2014/main" val="1160054764"/>
                    </a:ext>
                  </a:extLst>
                </a:gridCol>
                <a:gridCol w="1751487">
                  <a:extLst>
                    <a:ext uri="{9D8B030D-6E8A-4147-A177-3AD203B41FA5}">
                      <a16:colId xmlns:a16="http://schemas.microsoft.com/office/drawing/2014/main" val="35162780"/>
                    </a:ext>
                  </a:extLst>
                </a:gridCol>
              </a:tblGrid>
              <a:tr h="29499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/>
                        <a:t>PK</a:t>
                      </a:r>
                      <a:endParaRPr kumimoji="1" lang="ja-JP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703937"/>
                  </a:ext>
                </a:extLst>
              </a:tr>
              <a:tr h="285696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user_id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252066"/>
                  </a:ext>
                </a:extLst>
              </a:tr>
              <a:tr h="285696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047558"/>
                  </a:ext>
                </a:extLst>
              </a:tr>
              <a:tr h="285696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recommended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396636"/>
                  </a:ext>
                </a:extLst>
              </a:tr>
              <a:tr h="285696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story_pt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9937352"/>
                  </a:ext>
                </a:extLst>
              </a:tr>
              <a:tr h="285696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pictures_pt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0192474"/>
                  </a:ext>
                </a:extLst>
              </a:tr>
              <a:tr h="285696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music_pt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5238238"/>
                  </a:ext>
                </a:extLst>
              </a:tr>
              <a:tr h="285696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character_pt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823094"/>
                  </a:ext>
                </a:extLst>
              </a:tr>
              <a:tr h="285696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category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5620148"/>
                  </a:ext>
                </a:extLst>
              </a:tr>
              <a:tr h="285696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overview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871130"/>
                  </a:ext>
                </a:extLst>
              </a:tr>
              <a:tr h="285696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anime_image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3588506"/>
                  </a:ext>
                </a:extLst>
              </a:tr>
              <a:tr h="285696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created_at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504816"/>
                  </a:ext>
                </a:extLst>
              </a:tr>
            </a:tbl>
          </a:graphicData>
        </a:graphic>
      </p:graphicFrame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ACEF3F2B-202A-43EE-B5ED-67C0AE1F9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91723"/>
              </p:ext>
            </p:extLst>
          </p:nvPr>
        </p:nvGraphicFramePr>
        <p:xfrm>
          <a:off x="8306033" y="5011393"/>
          <a:ext cx="2330272" cy="138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352">
                  <a:extLst>
                    <a:ext uri="{9D8B030D-6E8A-4147-A177-3AD203B41FA5}">
                      <a16:colId xmlns:a16="http://schemas.microsoft.com/office/drawing/2014/main" val="1160054764"/>
                    </a:ext>
                  </a:extLst>
                </a:gridCol>
                <a:gridCol w="1785920">
                  <a:extLst>
                    <a:ext uri="{9D8B030D-6E8A-4147-A177-3AD203B41FA5}">
                      <a16:colId xmlns:a16="http://schemas.microsoft.com/office/drawing/2014/main" val="35162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703937"/>
                  </a:ext>
                </a:extLst>
              </a:tr>
              <a:tr h="38199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review_id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252066"/>
                  </a:ext>
                </a:extLst>
              </a:tr>
              <a:tr h="38199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047558"/>
                  </a:ext>
                </a:extLst>
              </a:tr>
              <a:tr h="38199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created_at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0192474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574EFD-F4CE-46EF-93C3-CA94042682F1}"/>
              </a:ext>
            </a:extLst>
          </p:cNvPr>
          <p:cNvSpPr txBox="1"/>
          <p:nvPr/>
        </p:nvSpPr>
        <p:spPr>
          <a:xfrm>
            <a:off x="815597" y="327279"/>
            <a:ext cx="123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Users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DA54A8-E267-4555-9DC7-D9DDF5FEA208}"/>
              </a:ext>
            </a:extLst>
          </p:cNvPr>
          <p:cNvSpPr txBox="1"/>
          <p:nvPr/>
        </p:nvSpPr>
        <p:spPr>
          <a:xfrm>
            <a:off x="8189519" y="327279"/>
            <a:ext cx="123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Reviews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BF69C7-3528-45A5-B755-192F7057EEBC}"/>
              </a:ext>
            </a:extLst>
          </p:cNvPr>
          <p:cNvSpPr txBox="1"/>
          <p:nvPr/>
        </p:nvSpPr>
        <p:spPr>
          <a:xfrm>
            <a:off x="8220512" y="4724801"/>
            <a:ext cx="123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Goods</a:t>
            </a:r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9A02BFB-CC6B-4220-B7D4-6880D055BCDA}"/>
              </a:ext>
            </a:extLst>
          </p:cNvPr>
          <p:cNvGrpSpPr/>
          <p:nvPr/>
        </p:nvGrpSpPr>
        <p:grpSpPr>
          <a:xfrm>
            <a:off x="2860647" y="1585698"/>
            <a:ext cx="5445386" cy="335381"/>
            <a:chOff x="2860647" y="1585698"/>
            <a:chExt cx="5445386" cy="335381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6EC764E-8291-42E6-8677-D705D6F15C92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2860647" y="1743122"/>
              <a:ext cx="54453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E0407FA-B298-42AD-B77D-A0D33352B29B}"/>
                </a:ext>
              </a:extLst>
            </p:cNvPr>
            <p:cNvCxnSpPr/>
            <p:nvPr/>
          </p:nvCxnSpPr>
          <p:spPr>
            <a:xfrm>
              <a:off x="3028426" y="1602297"/>
              <a:ext cx="0" cy="2684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382E97D-502D-4E60-B28B-4AE373C531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6653" y="1585698"/>
              <a:ext cx="269380" cy="1574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3CABDC7-5E57-4F12-890A-211E7B3E475D}"/>
                </a:ext>
              </a:extLst>
            </p:cNvPr>
            <p:cNvCxnSpPr>
              <a:cxnSpLocks/>
            </p:cNvCxnSpPr>
            <p:nvPr/>
          </p:nvCxnSpPr>
          <p:spPr>
            <a:xfrm>
              <a:off x="8036653" y="1743122"/>
              <a:ext cx="269380" cy="1779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12510E6C-2D7C-4FFF-8CEE-87B313A795CE}"/>
                </a:ext>
              </a:extLst>
            </p:cNvPr>
            <p:cNvSpPr/>
            <p:nvPr/>
          </p:nvSpPr>
          <p:spPr>
            <a:xfrm>
              <a:off x="7726260" y="1602297"/>
              <a:ext cx="310393" cy="3187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21C8551-30B1-4726-8552-C8788841DA0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869036" y="2508308"/>
            <a:ext cx="5436997" cy="319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D155A5F-FC06-4E27-8322-884436EEC711}"/>
              </a:ext>
            </a:extLst>
          </p:cNvPr>
          <p:cNvCxnSpPr>
            <a:cxnSpLocks/>
          </p:cNvCxnSpPr>
          <p:nvPr/>
        </p:nvCxnSpPr>
        <p:spPr>
          <a:xfrm flipH="1">
            <a:off x="3028426" y="2567031"/>
            <a:ext cx="101601" cy="146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5BCE01EB-C27C-4807-8ED8-9038FF6BDEC2}"/>
              </a:ext>
            </a:extLst>
          </p:cNvPr>
          <p:cNvSpPr/>
          <p:nvPr/>
        </p:nvSpPr>
        <p:spPr>
          <a:xfrm>
            <a:off x="7766806" y="5361032"/>
            <a:ext cx="270314" cy="289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D88580A-2E63-469F-8C5B-697E3DBD8267}"/>
              </a:ext>
            </a:extLst>
          </p:cNvPr>
          <p:cNvCxnSpPr>
            <a:cxnSpLocks/>
          </p:cNvCxnSpPr>
          <p:nvPr/>
        </p:nvCxnSpPr>
        <p:spPr>
          <a:xfrm>
            <a:off x="8036653" y="5549317"/>
            <a:ext cx="288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7037AC8-0D75-49A5-BB35-26C758A4025E}"/>
              </a:ext>
            </a:extLst>
          </p:cNvPr>
          <p:cNvCxnSpPr>
            <a:cxnSpLocks/>
          </p:cNvCxnSpPr>
          <p:nvPr/>
        </p:nvCxnSpPr>
        <p:spPr>
          <a:xfrm>
            <a:off x="8036653" y="5549317"/>
            <a:ext cx="250738" cy="352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D3A09AD-3227-47EF-A4CE-5C8FDDC8ADE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9471169" y="4035106"/>
            <a:ext cx="0" cy="976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3477C5F-A1A6-469C-AA56-565A73590F27}"/>
              </a:ext>
            </a:extLst>
          </p:cNvPr>
          <p:cNvCxnSpPr>
            <a:cxnSpLocks/>
          </p:cNvCxnSpPr>
          <p:nvPr/>
        </p:nvCxnSpPr>
        <p:spPr>
          <a:xfrm>
            <a:off x="9471170" y="4794105"/>
            <a:ext cx="184558" cy="210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22C91FD-1603-4D32-8254-A49F9EBE74B8}"/>
              </a:ext>
            </a:extLst>
          </p:cNvPr>
          <p:cNvCxnSpPr>
            <a:cxnSpLocks/>
          </p:cNvCxnSpPr>
          <p:nvPr/>
        </p:nvCxnSpPr>
        <p:spPr>
          <a:xfrm flipV="1">
            <a:off x="9278224" y="4794105"/>
            <a:ext cx="192945" cy="210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8A50CDC-43AA-4D9F-BC0E-E71DDED45084}"/>
              </a:ext>
            </a:extLst>
          </p:cNvPr>
          <p:cNvCxnSpPr>
            <a:cxnSpLocks/>
          </p:cNvCxnSpPr>
          <p:nvPr/>
        </p:nvCxnSpPr>
        <p:spPr>
          <a:xfrm flipH="1">
            <a:off x="9374696" y="4121404"/>
            <a:ext cx="19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9157B577-0893-4FD6-A811-448D92219F78}"/>
              </a:ext>
            </a:extLst>
          </p:cNvPr>
          <p:cNvSpPr/>
          <p:nvPr/>
        </p:nvSpPr>
        <p:spPr>
          <a:xfrm>
            <a:off x="9377023" y="4583326"/>
            <a:ext cx="192945" cy="210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5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52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toomooyaad@gmail.com</dc:creator>
  <cp:lastModifiedBy>toomooyaad@gmail.com</cp:lastModifiedBy>
  <cp:revision>3</cp:revision>
  <dcterms:created xsi:type="dcterms:W3CDTF">2022-04-13T09:17:11Z</dcterms:created>
  <dcterms:modified xsi:type="dcterms:W3CDTF">2022-05-19T15:00:41Z</dcterms:modified>
</cp:coreProperties>
</file>