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17" y="5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1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7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3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5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CF7A-C50E-4C84-AC7A-954BE7A42A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A788-BDF5-4852-BAE1-B6C6C8B8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0</Words>
  <Application>Microsoft Office PowerPoint</Application>
  <PresentationFormat>A4 210 x 297 mm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Tomoaki Teshima</dc:creator>
  <cp:lastModifiedBy>Tomoaki Teshima</cp:lastModifiedBy>
  <cp:revision>2</cp:revision>
  <dcterms:created xsi:type="dcterms:W3CDTF">2022-09-29T12:07:23Z</dcterms:created>
  <dcterms:modified xsi:type="dcterms:W3CDTF">2022-09-29T13:24:55Z</dcterms:modified>
</cp:coreProperties>
</file>