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6" r:id="rId4"/>
    <p:sldId id="26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58"/>
  </p:normalViewPr>
  <p:slideViewPr>
    <p:cSldViewPr snapToGrid="0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A6088-6E20-2771-85E9-9491F74D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6FFF4-3FD9-46B1-A140-1BC127905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3B61A-CAA9-0F8E-695D-B0973B48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94C3D-BDCA-AE85-7A7C-7C99A9D0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4427C-3FF9-4BBE-C1FD-77F4E77E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8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BF96E-357C-40AB-61CA-07099AC9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E7E373-A241-C4D4-55CF-DDEA3B5A1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A1C8E-190F-A252-4ABC-7ADBF66A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DC76C-4C14-DE1D-AC25-B9047369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18947-A5D5-B99A-D785-9ED8C53E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F0C3DB-C023-8BBD-FCB2-A20AF8B5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B3600B-E766-ECB4-C736-1E138289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DBE637-3982-38DA-36E3-4D061449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C2E13-6CD5-E884-9299-6ACF3B8C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2B517-DDDB-AAFC-8153-2E33DE78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83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59D8D-4DF6-9AF5-ED0D-7C7D7051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4C01A9-5B54-CACE-4F9E-C14CF95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30242-5392-0672-1763-D6BE8429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16754-A317-27F9-F6D5-23EC2C49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9B0AE-93EF-B811-98E3-51F20808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18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74AE9-6588-6D83-A5FE-F333F8AF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04F75-6B38-5822-9A41-C1F20E5D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FD188-2337-E590-5802-9A1EB3BF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854DA-95A9-A16E-ACE4-3E4057E2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E6EBB7-8FB0-078F-8132-11066EE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6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CBAF8-C868-2122-C0C3-DCD97E3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F37FF-1558-35F8-7A47-A03D42802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C7B1E3-B9DE-C257-11C3-5F44DB2C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918057-E493-514B-0F2E-10CC5953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F9FA70-4F2F-8EEB-2A82-AB96C890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1A2FB6-9E6E-0624-9C65-A48AF8A9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0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8930D-F355-2783-1AB1-84D9B994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D7011-4B0B-0800-E8F7-F351B83F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66A145-0C7F-7324-81B9-AB881DC70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7A3388-812E-725F-1B2E-12E62B6B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AD7DEA-B8F8-4AE1-7C69-3F1EA3AA2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59BE59-12AC-BD07-86C4-C4895201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C4EB02-6635-2FBB-65C2-F36E5725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538E03-DF0C-778E-A5C6-27DA9FB3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04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82A0-4953-FFD9-0ED9-EB046E0F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A97B54-0C92-732E-4A78-E50B0C2F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57574D-FA53-55D0-B727-D74F60C1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0A818E-CDF9-2FFE-02A0-2324C9C6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3ABC94-F77B-97F9-30F5-9148919A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B23166-E361-B0CF-815E-E330DCEE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16F31-AE1E-4137-A78D-29C471D7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63645-FD3D-B560-75E6-5A9DADCE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A3BC-8B36-9A54-AC24-2076974C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293737-F481-2D78-7740-EB31A98AC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0DBDDB-567B-ED8E-DCFE-E6ADD693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F6616E-0D53-0EF8-A252-A5BA8EA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0C931D-357D-87FD-ED2B-12B98E03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83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D624F-696E-40E8-1BA5-C8F4773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4C2D86-E795-6F56-4CEF-F0E9F557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6D0909-DF14-074B-4DBF-76F45FC2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D89897-5B3D-A2DA-90C6-31D2383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E3130-BFDF-5D41-FF97-67B8E4A6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564F03-22ED-325D-94F6-8171BF4D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5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84B44F-785F-CA66-16DF-63CCF334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5C863C-70F9-B00B-073E-8B4B9006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2BE87D-A1A2-5DFF-3696-F8C36DC6F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F0836-6F3F-7B4B-BA3B-9FA7D4F9752A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DF82A-467B-16CD-0DC7-58F14D2B9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EB685A-3B43-327A-D03B-ACBCE816B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3537E-4DFB-2340-9AD8-79B235CE0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4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E51E-E619-E26F-66BE-9D838AB2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B8484125-5E3B-E083-E249-951C8530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14" y="3425899"/>
            <a:ext cx="4140000" cy="26392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A7C8709-FF44-8E40-BB52-0E2F1905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/>
              <a:t>ピッチ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F7A67D-005C-E7C9-DFB9-3C3C64F19F29}"/>
              </a:ext>
            </a:extLst>
          </p:cNvPr>
          <p:cNvSpPr/>
          <p:nvPr/>
        </p:nvSpPr>
        <p:spPr>
          <a:xfrm>
            <a:off x="2734121" y="1451842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2677AA0-E83B-BD32-069B-9312B1EA72BB}"/>
              </a:ext>
            </a:extLst>
          </p:cNvPr>
          <p:cNvSpPr/>
          <p:nvPr/>
        </p:nvSpPr>
        <p:spPr>
          <a:xfrm>
            <a:off x="2914121" y="1631842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EBF7E3-C8A4-6C8F-A1AF-613AA3CF71E9}"/>
              </a:ext>
            </a:extLst>
          </p:cNvPr>
          <p:cNvSpPr/>
          <p:nvPr/>
        </p:nvSpPr>
        <p:spPr>
          <a:xfrm>
            <a:off x="6645099" y="1448076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F84975-A613-9549-AA0E-2CE0700504E3}"/>
              </a:ext>
            </a:extLst>
          </p:cNvPr>
          <p:cNvSpPr/>
          <p:nvPr/>
        </p:nvSpPr>
        <p:spPr>
          <a:xfrm>
            <a:off x="6915099" y="171807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0484C6-7808-0BEA-D98C-636AC9E70EA8}"/>
              </a:ext>
            </a:extLst>
          </p:cNvPr>
          <p:cNvSpPr/>
          <p:nvPr/>
        </p:nvSpPr>
        <p:spPr>
          <a:xfrm>
            <a:off x="10789259" y="1448076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A761BE6-DC20-7A07-16D1-3425266634A8}"/>
              </a:ext>
            </a:extLst>
          </p:cNvPr>
          <p:cNvSpPr/>
          <p:nvPr/>
        </p:nvSpPr>
        <p:spPr>
          <a:xfrm>
            <a:off x="11149259" y="180697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066026-2773-E110-38AB-E7A8CC3BCD0D}"/>
              </a:ext>
            </a:extLst>
          </p:cNvPr>
          <p:cNvSpPr txBox="1"/>
          <p:nvPr/>
        </p:nvSpPr>
        <p:spPr>
          <a:xfrm>
            <a:off x="162046" y="2347702"/>
            <a:ext cx="190054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B2/B1=1.5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79F2A-FE2C-F53F-9269-74F54BE1B97B}"/>
              </a:ext>
            </a:extLst>
          </p:cNvPr>
          <p:cNvSpPr txBox="1"/>
          <p:nvPr/>
        </p:nvSpPr>
        <p:spPr>
          <a:xfrm>
            <a:off x="4376748" y="2344375"/>
            <a:ext cx="1572892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</a:t>
            </a:r>
            <a:r>
              <a:rPr lang="en-US" altLang="ja-JP" sz="2400" b="1" dirty="0">
                <a:solidFill>
                  <a:sysClr val="windowText" lastClr="000000"/>
                </a:solidFill>
              </a:rPr>
              <a:t>3</a:t>
            </a:r>
            <a:endParaRPr lang="ja-JP" alt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EA0FE7-8E52-899D-1C9D-F410D0F02FC2}"/>
              </a:ext>
            </a:extLst>
          </p:cNvPr>
          <p:cNvSpPr txBox="1"/>
          <p:nvPr/>
        </p:nvSpPr>
        <p:spPr>
          <a:xfrm>
            <a:off x="8549169" y="2344375"/>
            <a:ext cx="1568555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B2/B1=5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FE7E095-B8A4-2C94-9D56-9DF48D4E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00" y="3425895"/>
            <a:ext cx="4140000" cy="2639254"/>
          </a:xfrm>
          <a:prstGeom prst="rect">
            <a:avLst/>
          </a:prstGeom>
        </p:spPr>
      </p:pic>
      <p:pic>
        <p:nvPicPr>
          <p:cNvPr id="8" name="図 7" descr="グラフ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D54661-6708-BAD5-386F-C52AA5F00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44" y="-1"/>
            <a:ext cx="1576300" cy="224278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A7D7426-77A8-5714-AA00-A4F967229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000" y="3425903"/>
            <a:ext cx="4140000" cy="26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7D4D-2550-1E4A-17AE-EED15F80F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D96BE-F906-54E6-80C4-C649B530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/>
              <a:t>ピッチ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AFF7455-B9FC-40B6-42A3-ADBF825E347E}"/>
              </a:ext>
            </a:extLst>
          </p:cNvPr>
          <p:cNvSpPr/>
          <p:nvPr/>
        </p:nvSpPr>
        <p:spPr>
          <a:xfrm>
            <a:off x="2734121" y="1451842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85CDBAF-55DC-6B7E-A12B-F332946A6AEA}"/>
              </a:ext>
            </a:extLst>
          </p:cNvPr>
          <p:cNvSpPr/>
          <p:nvPr/>
        </p:nvSpPr>
        <p:spPr>
          <a:xfrm>
            <a:off x="2914121" y="1631842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E9E630-F20B-396C-D262-AF61BA6BF106}"/>
              </a:ext>
            </a:extLst>
          </p:cNvPr>
          <p:cNvSpPr/>
          <p:nvPr/>
        </p:nvSpPr>
        <p:spPr>
          <a:xfrm>
            <a:off x="6645099" y="1448076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C07F39-B7AC-C945-3362-0E91EAA612FC}"/>
              </a:ext>
            </a:extLst>
          </p:cNvPr>
          <p:cNvSpPr/>
          <p:nvPr/>
        </p:nvSpPr>
        <p:spPr>
          <a:xfrm>
            <a:off x="6915099" y="171807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2DC407-F2DD-03C0-85E5-B2646AC3EC0E}"/>
              </a:ext>
            </a:extLst>
          </p:cNvPr>
          <p:cNvSpPr/>
          <p:nvPr/>
        </p:nvSpPr>
        <p:spPr>
          <a:xfrm>
            <a:off x="10789259" y="1448076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5A57D3C-762E-5B9B-05E0-6817223CFFDD}"/>
              </a:ext>
            </a:extLst>
          </p:cNvPr>
          <p:cNvSpPr/>
          <p:nvPr/>
        </p:nvSpPr>
        <p:spPr>
          <a:xfrm>
            <a:off x="11149259" y="180697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109DA32-12CF-CCA3-7436-1B4F522B53A4}"/>
              </a:ext>
            </a:extLst>
          </p:cNvPr>
          <p:cNvSpPr txBox="1"/>
          <p:nvPr/>
        </p:nvSpPr>
        <p:spPr>
          <a:xfrm>
            <a:off x="162046" y="2347702"/>
            <a:ext cx="190054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B2/B1=1.5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9CE8ABC-2622-F4CC-A452-2C75633B5349}"/>
              </a:ext>
            </a:extLst>
          </p:cNvPr>
          <p:cNvSpPr txBox="1"/>
          <p:nvPr/>
        </p:nvSpPr>
        <p:spPr>
          <a:xfrm>
            <a:off x="4376748" y="2344375"/>
            <a:ext cx="1572892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</a:t>
            </a:r>
            <a:r>
              <a:rPr lang="en-US" altLang="ja-JP" sz="2400" b="1" dirty="0">
                <a:solidFill>
                  <a:sysClr val="windowText" lastClr="000000"/>
                </a:solidFill>
              </a:rPr>
              <a:t>3</a:t>
            </a:r>
            <a:endParaRPr lang="ja-JP" alt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B171BA4-E950-5447-C1B4-62512BF7671C}"/>
              </a:ext>
            </a:extLst>
          </p:cNvPr>
          <p:cNvSpPr txBox="1"/>
          <p:nvPr/>
        </p:nvSpPr>
        <p:spPr>
          <a:xfrm>
            <a:off x="8549169" y="2344375"/>
            <a:ext cx="1568555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B2/B1=5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D55600C-DAB1-64C1-0609-B904C0A8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21" y="3590950"/>
            <a:ext cx="4140000" cy="2228126"/>
          </a:xfrm>
          <a:prstGeom prst="rect">
            <a:avLst/>
          </a:prstGeom>
        </p:spPr>
      </p:pic>
      <p:pic>
        <p:nvPicPr>
          <p:cNvPr id="8" name="図 7" descr="グラフ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1711673-97EE-9C25-B003-5E04DEA79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21" y="7518"/>
            <a:ext cx="1586420" cy="225718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7127A21-3992-6B5B-4C45-2991111C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24" y="3590951"/>
            <a:ext cx="4140000" cy="222812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2C38344-76FC-3273-09AE-A0887F2FE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414" y="3590951"/>
            <a:ext cx="4140000" cy="22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A1F2-9969-75C0-3EF6-AAB4D1020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E0BEB28-B3A0-94F8-3098-E8953748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14" y="3345432"/>
            <a:ext cx="4140000" cy="27634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27B83CD-BBD5-12EE-BCF8-01BAF59DE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293" y="3345432"/>
            <a:ext cx="4140000" cy="27634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C0BBC86-FBCC-BC4D-DA91-B624D14D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/>
              <a:t>ヒーブ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BCAD3A-77AA-78D5-21CB-961118CBF609}"/>
              </a:ext>
            </a:extLst>
          </p:cNvPr>
          <p:cNvSpPr/>
          <p:nvPr/>
        </p:nvSpPr>
        <p:spPr>
          <a:xfrm>
            <a:off x="2734121" y="1451842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F08DBE-1D0D-5738-F640-9641194F2FA4}"/>
              </a:ext>
            </a:extLst>
          </p:cNvPr>
          <p:cNvSpPr/>
          <p:nvPr/>
        </p:nvSpPr>
        <p:spPr>
          <a:xfrm>
            <a:off x="2914121" y="1631842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2CA4B16-4785-DBF1-D552-459A8862469C}"/>
              </a:ext>
            </a:extLst>
          </p:cNvPr>
          <p:cNvSpPr/>
          <p:nvPr/>
        </p:nvSpPr>
        <p:spPr>
          <a:xfrm>
            <a:off x="6645099" y="1448076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2030FD-0D7E-AA43-5DD5-3E9F12D12CCB}"/>
              </a:ext>
            </a:extLst>
          </p:cNvPr>
          <p:cNvSpPr/>
          <p:nvPr/>
        </p:nvSpPr>
        <p:spPr>
          <a:xfrm>
            <a:off x="6915099" y="171807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FAE8BC-48DB-33B0-450B-88F2D61E6883}"/>
              </a:ext>
            </a:extLst>
          </p:cNvPr>
          <p:cNvSpPr/>
          <p:nvPr/>
        </p:nvSpPr>
        <p:spPr>
          <a:xfrm>
            <a:off x="10789259" y="1448076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8AF228-98F6-167A-7DD6-2343B8FC60B5}"/>
              </a:ext>
            </a:extLst>
          </p:cNvPr>
          <p:cNvSpPr/>
          <p:nvPr/>
        </p:nvSpPr>
        <p:spPr>
          <a:xfrm>
            <a:off x="11149259" y="180697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6109E2-53F8-C281-ECAE-1A7F7F4E6E21}"/>
              </a:ext>
            </a:extLst>
          </p:cNvPr>
          <p:cNvSpPr txBox="1"/>
          <p:nvPr/>
        </p:nvSpPr>
        <p:spPr>
          <a:xfrm>
            <a:off x="162046" y="2347702"/>
            <a:ext cx="190054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B2/B1=1.5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73F069C-0621-4B97-1C34-485EAD24FBCC}"/>
              </a:ext>
            </a:extLst>
          </p:cNvPr>
          <p:cNvSpPr txBox="1"/>
          <p:nvPr/>
        </p:nvSpPr>
        <p:spPr>
          <a:xfrm>
            <a:off x="4376748" y="2344375"/>
            <a:ext cx="1572892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</a:t>
            </a:r>
            <a:r>
              <a:rPr lang="en-US" altLang="ja-JP" sz="2400" b="1" dirty="0">
                <a:solidFill>
                  <a:sysClr val="windowText" lastClr="000000"/>
                </a:solidFill>
              </a:rPr>
              <a:t>3</a:t>
            </a:r>
            <a:endParaRPr lang="ja-JP" alt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B65A2A9-CFD8-8E2C-14EF-7DBE573001BA}"/>
              </a:ext>
            </a:extLst>
          </p:cNvPr>
          <p:cNvSpPr txBox="1"/>
          <p:nvPr/>
        </p:nvSpPr>
        <p:spPr>
          <a:xfrm>
            <a:off x="8549169" y="2344375"/>
            <a:ext cx="1568555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B2/B1=5</a:t>
            </a:r>
          </a:p>
        </p:txBody>
      </p:sp>
      <p:pic>
        <p:nvPicPr>
          <p:cNvPr id="7" name="図 6" descr="グラフ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3CF5A0F-0BA5-88C1-7635-BC66356AF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44" y="-1"/>
            <a:ext cx="1576300" cy="22427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7EBC8A-3FBF-F985-1EED-8EB27ED43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000" y="3345432"/>
            <a:ext cx="4140000" cy="276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6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CB1AD-7BA1-4395-2F59-8BAC2D464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D3009-CB0A-1A57-DBCA-8B8D5FDA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/>
              <a:t>ヒーブ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F094D6-151B-AE62-C1F6-2B206AD657BC}"/>
              </a:ext>
            </a:extLst>
          </p:cNvPr>
          <p:cNvSpPr/>
          <p:nvPr/>
        </p:nvSpPr>
        <p:spPr>
          <a:xfrm>
            <a:off x="2734121" y="1451842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C89226-E99C-2820-DC37-4BCFBB413E6D}"/>
              </a:ext>
            </a:extLst>
          </p:cNvPr>
          <p:cNvSpPr/>
          <p:nvPr/>
        </p:nvSpPr>
        <p:spPr>
          <a:xfrm>
            <a:off x="2914121" y="1631842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832483C-5F9D-0CF1-B196-1A124CFD7804}"/>
              </a:ext>
            </a:extLst>
          </p:cNvPr>
          <p:cNvSpPr/>
          <p:nvPr/>
        </p:nvSpPr>
        <p:spPr>
          <a:xfrm>
            <a:off x="6645099" y="1448076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41AEB3-06EF-FA67-C9B4-078E4DF05107}"/>
              </a:ext>
            </a:extLst>
          </p:cNvPr>
          <p:cNvSpPr/>
          <p:nvPr/>
        </p:nvSpPr>
        <p:spPr>
          <a:xfrm>
            <a:off x="6915099" y="171807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D56D76D-894D-28CA-0817-89ECC129E80F}"/>
              </a:ext>
            </a:extLst>
          </p:cNvPr>
          <p:cNvSpPr/>
          <p:nvPr/>
        </p:nvSpPr>
        <p:spPr>
          <a:xfrm>
            <a:off x="10789259" y="1448076"/>
            <a:ext cx="1260000" cy="12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06A4E0-EBA1-7FC6-C168-C62EDF187999}"/>
              </a:ext>
            </a:extLst>
          </p:cNvPr>
          <p:cNvSpPr/>
          <p:nvPr/>
        </p:nvSpPr>
        <p:spPr>
          <a:xfrm>
            <a:off x="11149259" y="180697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695A94-7B91-6DCC-3766-75AC38EF3AA4}"/>
              </a:ext>
            </a:extLst>
          </p:cNvPr>
          <p:cNvSpPr txBox="1"/>
          <p:nvPr/>
        </p:nvSpPr>
        <p:spPr>
          <a:xfrm>
            <a:off x="162046" y="2347702"/>
            <a:ext cx="190054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B2/B1=1.5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6A1C48-C8F3-D77D-EBCD-86029AB8266A}"/>
              </a:ext>
            </a:extLst>
          </p:cNvPr>
          <p:cNvSpPr txBox="1"/>
          <p:nvPr/>
        </p:nvSpPr>
        <p:spPr>
          <a:xfrm>
            <a:off x="4376748" y="2344375"/>
            <a:ext cx="1572892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</a:t>
            </a:r>
            <a:r>
              <a:rPr lang="en-US" altLang="ja-JP" sz="2400" b="1" dirty="0">
                <a:solidFill>
                  <a:sysClr val="windowText" lastClr="000000"/>
                </a:solidFill>
              </a:rPr>
              <a:t>3</a:t>
            </a:r>
            <a:endParaRPr lang="ja-JP" alt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695C9A8-5CE5-4B5F-218F-D303D1AD3C0D}"/>
              </a:ext>
            </a:extLst>
          </p:cNvPr>
          <p:cNvSpPr txBox="1"/>
          <p:nvPr/>
        </p:nvSpPr>
        <p:spPr>
          <a:xfrm>
            <a:off x="8549169" y="2344375"/>
            <a:ext cx="1568555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ysClr val="windowText" lastClr="000000"/>
                </a:solidFill>
              </a:rPr>
              <a:t>B2/B1=5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ACDA88-FA2B-D5D0-445F-F81B54C3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21" y="3726888"/>
            <a:ext cx="4140000" cy="2041250"/>
          </a:xfrm>
          <a:prstGeom prst="rect">
            <a:avLst/>
          </a:prstGeom>
        </p:spPr>
      </p:pic>
      <p:pic>
        <p:nvPicPr>
          <p:cNvPr id="7" name="図 6" descr="グラフ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BB40769-55BC-3840-38EF-7151CF99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21" y="7518"/>
            <a:ext cx="1586420" cy="225718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40C4616-33F8-0EDD-A32C-7438CCA2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24" y="3726888"/>
            <a:ext cx="4140000" cy="20412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20FB5D6-FBF1-2B0B-9D85-810C8BA62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5879" y="3721827"/>
            <a:ext cx="4140000" cy="20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</Words>
  <Application>Microsoft Macintosh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ピッチ</vt:lpstr>
      <vt:lpstr>ピッチ</vt:lpstr>
      <vt:lpstr>ヒーブ</vt:lpstr>
      <vt:lpstr>ヒーブ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 利根川</dc:creator>
  <cp:lastModifiedBy>宏 利根川</cp:lastModifiedBy>
  <cp:revision>2</cp:revision>
  <dcterms:created xsi:type="dcterms:W3CDTF">2025-01-28T06:40:29Z</dcterms:created>
  <dcterms:modified xsi:type="dcterms:W3CDTF">2025-01-28T10:07:30Z</dcterms:modified>
</cp:coreProperties>
</file>