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111F7"/>
    <a:srgbClr val="FA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13D6A-E61B-B088-B81B-84BE8758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CB875C-E38E-8226-27E4-1519F16B9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F3841-F0F1-85E3-0754-581F0F9E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651BE-286B-F855-95AA-BDB3DD3B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594483-5BD9-A486-CD8A-1974EA92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147D3-63A6-5D08-0BA1-0B86FB23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A72E34-D4A0-6C05-BBAD-A8E9335E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B727D-7D59-28F4-6412-B68ADD99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639BA-15E5-0618-253C-67C83407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28AE5-3BD4-C998-70DA-B739FB2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5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A41CA-344B-026D-DF98-392525522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74A818-E7D6-8CB7-CECB-65B35D5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95084-2ABB-C528-AC05-0BC78359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98215-66AE-1F49-73F0-F99610AD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89DF1-E5AA-04D4-3ECC-700199E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BE1CC-FC2B-19D8-5602-783B4B01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EC6E76-0F3D-C1AB-A12D-70E5D4E8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096A6-A0FA-821D-A440-77ACD7DD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6219B-0E19-BF2B-F21B-2CD74954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B5007-168A-D107-45C7-B8FCC2F5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61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6EF1F-1688-2773-235D-9E3EF530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EB4CE2-5312-AEBF-4CE4-089001CC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9C94C-1FF6-36CB-6A4D-2BFC27FB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3F40-8D0F-2CE9-44C1-5624D115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698BA-3D24-105D-0194-98198C81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75FC7-9557-64D2-65C7-BCF26C1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63EDEF-8D31-EC56-95EB-D4A60996C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A0C05A-F5C2-C40A-A629-6C259F77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CD5B4-9ACF-8F87-B505-E0BC1FE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FCF354-697E-1F28-664F-18FD5EEE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9B1EDF-0E47-74BF-9E5F-4E26F77D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5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C8A84-1FE9-280D-F47A-3DA19D61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F3DF1-2E74-EBD4-D442-2BB78AA8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7CCCBD-9452-31F5-7C75-29D696CB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9491BF-2184-00CB-9321-675E0013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495900-5206-0DEC-3961-837555D78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67F8E0-A60B-4252-A765-DBD33931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4CDA1D-68AC-8763-4236-0D51E3D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91814-A085-630F-1EDD-0102FE1B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3B44B-167A-62A7-41CE-E223836F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C8763-965A-8024-2D43-CBEF2D0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20C58C-DDE5-73F3-EB89-E462422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2CBB70-F7AD-6EF9-5FF5-4EDB0E38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38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040E5-F4EF-6ADE-3CEA-D607BFB2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7F06A7-19E7-7683-DB16-6E2B6AE7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25B041-8B74-A57D-FAE2-B626316D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0AD25-DCA9-FF53-0F95-418FB88A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5198F-1818-A39C-9E49-D41E6800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B9F4F5-7C60-F7FB-6D8D-15ED89E9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E75CA-7DD8-E346-0C5C-9656E8FB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7E02BA-42EE-8D03-A87A-85761FFF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925D1-BEDA-0964-BE66-DF2788E6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67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C1015-8B4C-5F3F-FAA5-3C637FAF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837BFF-D769-0BAA-A7FA-82ACA34F8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F9BE2C-5938-7F61-FC17-261C9619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3AA5B5-EA30-4471-CAD5-FF6D98C7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0CC4E-89BC-DE4A-BF96-D4CBDF4D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026420-C6F0-8B33-CFF4-02AB326B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0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B9774-B279-649C-ECFD-C2EE01D4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6EF22-B829-437C-8690-1DC6DD69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C653A-FC37-84A4-7DF4-DE5586D34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2CFB-29BF-48EC-ACED-BD84F6FF4300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DC0E9-F95E-D97A-F38B-6A79FF07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B130D-05A8-F709-674F-8EEFD71E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1543-859B-4CB4-877C-9D676705C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6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4597063"/>
                  </p:ext>
                </p:extLst>
              </p:nvPr>
            </p:nvGraphicFramePr>
            <p:xfrm rot="18687840">
              <a:off x="1768619" y="465962"/>
              <a:ext cx="2577319" cy="2638081"/>
            </p:xfrm>
            <a:graphic>
              <a:graphicData uri="http://schemas.microsoft.com/office/drawing/2017/model3d">
                <am3d:model3d r:embed="rId2">
                  <am3d:spPr>
                    <a:xfrm rot="18687840">
                      <a:off x="0" y="0"/>
                      <a:ext cx="2577319" cy="2638081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88182" ay="1283229" az="-16609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687840">
                <a:off x="1768619" y="465962"/>
                <a:ext cx="2577319" cy="263808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42946-FDB3-27F2-BC4D-A95142C0E603}"/>
              </a:ext>
            </a:extLst>
          </p:cNvPr>
          <p:cNvSpPr txBox="1"/>
          <p:nvPr/>
        </p:nvSpPr>
        <p:spPr>
          <a:xfrm>
            <a:off x="1964692" y="17224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F9410-90D3-8456-C556-CCE992A17BD0}"/>
              </a:ext>
            </a:extLst>
          </p:cNvPr>
          <p:cNvSpPr txBox="1"/>
          <p:nvPr/>
        </p:nvSpPr>
        <p:spPr>
          <a:xfrm>
            <a:off x="3057278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4230A-FDF1-9368-B0EF-30CC4A804453}"/>
              </a:ext>
            </a:extLst>
          </p:cNvPr>
          <p:cNvSpPr txBox="1"/>
          <p:nvPr/>
        </p:nvSpPr>
        <p:spPr>
          <a:xfrm>
            <a:off x="2666954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モデル 11">
                <a:extLst>
                  <a:ext uri="{FF2B5EF4-FFF2-40B4-BE49-F238E27FC236}">
                    <a16:creationId xmlns:a16="http://schemas.microsoft.com/office/drawing/2014/main" id="{3391805E-F0E5-0584-947A-B8CB137DF6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4145781"/>
                  </p:ext>
                </p:extLst>
              </p:nvPr>
            </p:nvGraphicFramePr>
            <p:xfrm rot="18687840">
              <a:off x="7610951" y="435310"/>
              <a:ext cx="2394106" cy="2733326"/>
            </p:xfrm>
            <a:graphic>
              <a:graphicData uri="http://schemas.microsoft.com/office/drawing/2017/model3d">
                <am3d:model3d r:embed="rId2">
                  <am3d:spPr>
                    <a:xfrm rot="18687840">
                      <a:off x="0" y="0"/>
                      <a:ext cx="2394106" cy="2733326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2437483" ay="-2427518" az="-905378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8507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モデル 11">
                <a:extLst>
                  <a:ext uri="{FF2B5EF4-FFF2-40B4-BE49-F238E27FC236}">
                    <a16:creationId xmlns:a16="http://schemas.microsoft.com/office/drawing/2014/main" id="{3391805E-F0E5-0584-947A-B8CB137DF6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687840">
                <a:off x="7610951" y="435310"/>
                <a:ext cx="2394106" cy="273332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EF3B4E-F011-025F-D7B0-8E8A9ECE0FFF}"/>
              </a:ext>
            </a:extLst>
          </p:cNvPr>
          <p:cNvSpPr txBox="1"/>
          <p:nvPr/>
        </p:nvSpPr>
        <p:spPr>
          <a:xfrm>
            <a:off x="8415381" y="20985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6454F6-3A26-918C-8CEB-7A3D1D7343F7}"/>
              </a:ext>
            </a:extLst>
          </p:cNvPr>
          <p:cNvSpPr txBox="1"/>
          <p:nvPr/>
        </p:nvSpPr>
        <p:spPr>
          <a:xfrm>
            <a:off x="9298701" y="13435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27B583-0AF2-A103-1B5A-F61CD958DC8F}"/>
              </a:ext>
            </a:extLst>
          </p:cNvPr>
          <p:cNvSpPr txBox="1"/>
          <p:nvPr/>
        </p:nvSpPr>
        <p:spPr>
          <a:xfrm>
            <a:off x="7983853" y="11588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66F375-3CFD-3263-AC0F-0F5D00656017}"/>
              </a:ext>
            </a:extLst>
          </p:cNvPr>
          <p:cNvSpPr/>
          <p:nvPr/>
        </p:nvSpPr>
        <p:spPr>
          <a:xfrm>
            <a:off x="495541" y="4437530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672695-669F-26E0-B8CE-ACE2AB9987AC}"/>
              </a:ext>
            </a:extLst>
          </p:cNvPr>
          <p:cNvSpPr/>
          <p:nvPr/>
        </p:nvSpPr>
        <p:spPr>
          <a:xfrm>
            <a:off x="1277029" y="4437530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56C0E5-7141-C4D3-012B-B2ABCC867E56}"/>
              </a:ext>
            </a:extLst>
          </p:cNvPr>
          <p:cNvSpPr/>
          <p:nvPr/>
        </p:nvSpPr>
        <p:spPr>
          <a:xfrm>
            <a:off x="495541" y="367024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FEE952F-9F03-F843-36E5-BA1F1580F0DB}"/>
              </a:ext>
            </a:extLst>
          </p:cNvPr>
          <p:cNvSpPr/>
          <p:nvPr/>
        </p:nvSpPr>
        <p:spPr>
          <a:xfrm>
            <a:off x="495541" y="5204812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C5329F-FC83-295A-9E23-CA7A8FA8C75B}"/>
              </a:ext>
            </a:extLst>
          </p:cNvPr>
          <p:cNvSpPr/>
          <p:nvPr/>
        </p:nvSpPr>
        <p:spPr>
          <a:xfrm>
            <a:off x="2067980" y="4437530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9C416E6-8875-D688-FE56-3320342F7967}"/>
              </a:ext>
            </a:extLst>
          </p:cNvPr>
          <p:cNvSpPr/>
          <p:nvPr/>
        </p:nvSpPr>
        <p:spPr>
          <a:xfrm>
            <a:off x="2858931" y="4437530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1E2D54-2A40-8B8E-3346-942A477079DC}"/>
              </a:ext>
            </a:extLst>
          </p:cNvPr>
          <p:cNvSpPr txBox="1"/>
          <p:nvPr/>
        </p:nvSpPr>
        <p:spPr>
          <a:xfrm>
            <a:off x="598098" y="461286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2CD61E-F09E-6DC9-2D19-C4D5B3241525}"/>
              </a:ext>
            </a:extLst>
          </p:cNvPr>
          <p:cNvSpPr txBox="1"/>
          <p:nvPr/>
        </p:nvSpPr>
        <p:spPr>
          <a:xfrm>
            <a:off x="1379586" y="46271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13AD87-0985-AEE5-9316-D647AE4DA8CA}"/>
              </a:ext>
            </a:extLst>
          </p:cNvPr>
          <p:cNvSpPr txBox="1"/>
          <p:nvPr/>
        </p:nvSpPr>
        <p:spPr>
          <a:xfrm>
            <a:off x="598097" y="39071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BBD9F8-BDB1-DE69-CF35-AB94B049FD0A}"/>
              </a:ext>
            </a:extLst>
          </p:cNvPr>
          <p:cNvSpPr txBox="1"/>
          <p:nvPr/>
        </p:nvSpPr>
        <p:spPr>
          <a:xfrm>
            <a:off x="3003167" y="46128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BA3F4D-367D-C747-1A76-F576C57EB809}"/>
              </a:ext>
            </a:extLst>
          </p:cNvPr>
          <p:cNvSpPr txBox="1"/>
          <p:nvPr/>
        </p:nvSpPr>
        <p:spPr>
          <a:xfrm>
            <a:off x="2195973" y="46128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375698-62D9-9EA9-3273-CF3B7AE5247E}"/>
              </a:ext>
            </a:extLst>
          </p:cNvPr>
          <p:cNvSpPr txBox="1"/>
          <p:nvPr/>
        </p:nvSpPr>
        <p:spPr>
          <a:xfrm>
            <a:off x="670232" y="53471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C10998D-08C3-571A-4F70-F2AE3D01DE7F}"/>
              </a:ext>
            </a:extLst>
          </p:cNvPr>
          <p:cNvSpPr/>
          <p:nvPr/>
        </p:nvSpPr>
        <p:spPr>
          <a:xfrm>
            <a:off x="5200764" y="4747216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D0D3EAC-395A-699D-DE08-353E2E07B3CB}"/>
              </a:ext>
            </a:extLst>
          </p:cNvPr>
          <p:cNvSpPr/>
          <p:nvPr/>
        </p:nvSpPr>
        <p:spPr>
          <a:xfrm>
            <a:off x="5982252" y="4747216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D24B3DC-4C78-E617-1E45-78BDB094489F}"/>
              </a:ext>
            </a:extLst>
          </p:cNvPr>
          <p:cNvSpPr/>
          <p:nvPr/>
        </p:nvSpPr>
        <p:spPr>
          <a:xfrm>
            <a:off x="5978215" y="397993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431BCEA-C3A0-03BF-C3EE-E7EE9E4A71C4}"/>
              </a:ext>
            </a:extLst>
          </p:cNvPr>
          <p:cNvSpPr/>
          <p:nvPr/>
        </p:nvSpPr>
        <p:spPr>
          <a:xfrm>
            <a:off x="5978215" y="5514498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75E97A5-CF38-A619-C74A-DFFE2284C3A0}"/>
              </a:ext>
            </a:extLst>
          </p:cNvPr>
          <p:cNvSpPr/>
          <p:nvPr/>
        </p:nvSpPr>
        <p:spPr>
          <a:xfrm>
            <a:off x="6773203" y="4747216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7ABA45-B107-44B8-A1E5-E38D03D0973E}"/>
              </a:ext>
            </a:extLst>
          </p:cNvPr>
          <p:cNvSpPr/>
          <p:nvPr/>
        </p:nvSpPr>
        <p:spPr>
          <a:xfrm>
            <a:off x="5978215" y="3220018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606F6CD-0674-7035-DE98-1444EB8CE872}"/>
              </a:ext>
            </a:extLst>
          </p:cNvPr>
          <p:cNvSpPr txBox="1"/>
          <p:nvPr/>
        </p:nvSpPr>
        <p:spPr>
          <a:xfrm>
            <a:off x="5303321" y="492255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0ED8E2-212D-27BE-7253-9B17B68E0A54}"/>
              </a:ext>
            </a:extLst>
          </p:cNvPr>
          <p:cNvSpPr txBox="1"/>
          <p:nvPr/>
        </p:nvSpPr>
        <p:spPr>
          <a:xfrm>
            <a:off x="6084809" y="4936859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A7CA8B9-4AB2-E30B-444A-C50027DAE2DC}"/>
              </a:ext>
            </a:extLst>
          </p:cNvPr>
          <p:cNvSpPr txBox="1"/>
          <p:nvPr/>
        </p:nvSpPr>
        <p:spPr>
          <a:xfrm>
            <a:off x="6080771" y="4216859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D7ACB08-4ADA-D8FB-BC38-F6C7AE22F2D1}"/>
              </a:ext>
            </a:extLst>
          </p:cNvPr>
          <p:cNvSpPr txBox="1"/>
          <p:nvPr/>
        </p:nvSpPr>
        <p:spPr>
          <a:xfrm>
            <a:off x="6122451" y="3395352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A44F43-C531-9138-EDDD-C911AA03A28C}"/>
              </a:ext>
            </a:extLst>
          </p:cNvPr>
          <p:cNvSpPr txBox="1"/>
          <p:nvPr/>
        </p:nvSpPr>
        <p:spPr>
          <a:xfrm>
            <a:off x="6901196" y="4922550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D932D12-FFAA-7773-DF81-662842B32FEF}"/>
              </a:ext>
            </a:extLst>
          </p:cNvPr>
          <p:cNvSpPr txBox="1"/>
          <p:nvPr/>
        </p:nvSpPr>
        <p:spPr>
          <a:xfrm>
            <a:off x="6152906" y="565685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BD1FB55-BEF4-C591-8DC1-DEC4AC973507}"/>
              </a:ext>
            </a:extLst>
          </p:cNvPr>
          <p:cNvSpPr/>
          <p:nvPr/>
        </p:nvSpPr>
        <p:spPr>
          <a:xfrm>
            <a:off x="9276027" y="4746724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29FABF2-A203-C225-4E65-75EBB606EAAA}"/>
              </a:ext>
            </a:extLst>
          </p:cNvPr>
          <p:cNvSpPr/>
          <p:nvPr/>
        </p:nvSpPr>
        <p:spPr>
          <a:xfrm>
            <a:off x="10047305" y="4746724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3768E89-2184-0766-B608-653141B5C83B}"/>
              </a:ext>
            </a:extLst>
          </p:cNvPr>
          <p:cNvSpPr/>
          <p:nvPr/>
        </p:nvSpPr>
        <p:spPr>
          <a:xfrm>
            <a:off x="9276027" y="397944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1AC59D0-8B0D-2AA8-DE47-216655F3906E}"/>
              </a:ext>
            </a:extLst>
          </p:cNvPr>
          <p:cNvSpPr/>
          <p:nvPr/>
        </p:nvSpPr>
        <p:spPr>
          <a:xfrm>
            <a:off x="9276027" y="5514006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AADE726-BC40-D458-E6BD-71102E42C916}"/>
              </a:ext>
            </a:extLst>
          </p:cNvPr>
          <p:cNvSpPr/>
          <p:nvPr/>
        </p:nvSpPr>
        <p:spPr>
          <a:xfrm>
            <a:off x="9276027" y="3220029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25959BC-ED19-2113-A9EB-A68458521A28}"/>
              </a:ext>
            </a:extLst>
          </p:cNvPr>
          <p:cNvSpPr/>
          <p:nvPr/>
        </p:nvSpPr>
        <p:spPr>
          <a:xfrm>
            <a:off x="8504749" y="4746724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220F9B7-07E5-89A2-C206-EBF33BF45E13}"/>
              </a:ext>
            </a:extLst>
          </p:cNvPr>
          <p:cNvSpPr txBox="1"/>
          <p:nvPr/>
        </p:nvSpPr>
        <p:spPr>
          <a:xfrm>
            <a:off x="9378584" y="4922058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A015B0-F016-5355-E90F-40338D7837B7}"/>
              </a:ext>
            </a:extLst>
          </p:cNvPr>
          <p:cNvSpPr txBox="1"/>
          <p:nvPr/>
        </p:nvSpPr>
        <p:spPr>
          <a:xfrm>
            <a:off x="10149862" y="4936367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8CC7588-F73F-A33D-596B-56A11629551F}"/>
              </a:ext>
            </a:extLst>
          </p:cNvPr>
          <p:cNvSpPr txBox="1"/>
          <p:nvPr/>
        </p:nvSpPr>
        <p:spPr>
          <a:xfrm>
            <a:off x="9378583" y="4216367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C6CF2AE-59A4-3976-BC4F-3EABDF3E23F0}"/>
              </a:ext>
            </a:extLst>
          </p:cNvPr>
          <p:cNvSpPr txBox="1"/>
          <p:nvPr/>
        </p:nvSpPr>
        <p:spPr>
          <a:xfrm>
            <a:off x="8648985" y="4922058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670B0B5-C5A7-11AA-4E9D-D2B863547A39}"/>
              </a:ext>
            </a:extLst>
          </p:cNvPr>
          <p:cNvSpPr txBox="1"/>
          <p:nvPr/>
        </p:nvSpPr>
        <p:spPr>
          <a:xfrm>
            <a:off x="9404020" y="3395363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4B8269-9925-D479-5F9D-C771F4367787}"/>
              </a:ext>
            </a:extLst>
          </p:cNvPr>
          <p:cNvSpPr txBox="1"/>
          <p:nvPr/>
        </p:nvSpPr>
        <p:spPr>
          <a:xfrm>
            <a:off x="9450718" y="565636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661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8687840">
              <a:off x="1768619" y="465962"/>
              <a:ext cx="2577319" cy="2638081"/>
            </p:xfrm>
            <a:graphic>
              <a:graphicData uri="http://schemas.microsoft.com/office/drawing/2017/model3d">
                <am3d:model3d r:embed="rId2">
                  <am3d:spPr>
                    <a:xfrm rot="18687840">
                      <a:off x="0" y="0"/>
                      <a:ext cx="2577319" cy="2638081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88182" ay="1283229" az="-16609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687840">
                <a:off x="1768619" y="465962"/>
                <a:ext cx="2577319" cy="263808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42946-FDB3-27F2-BC4D-A95142C0E603}"/>
              </a:ext>
            </a:extLst>
          </p:cNvPr>
          <p:cNvSpPr txBox="1"/>
          <p:nvPr/>
        </p:nvSpPr>
        <p:spPr>
          <a:xfrm>
            <a:off x="1964692" y="17224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F9410-90D3-8456-C556-CCE992A17BD0}"/>
              </a:ext>
            </a:extLst>
          </p:cNvPr>
          <p:cNvSpPr txBox="1"/>
          <p:nvPr/>
        </p:nvSpPr>
        <p:spPr>
          <a:xfrm>
            <a:off x="3057278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4230A-FDF1-9368-B0EF-30CC4A804453}"/>
              </a:ext>
            </a:extLst>
          </p:cNvPr>
          <p:cNvSpPr txBox="1"/>
          <p:nvPr/>
        </p:nvSpPr>
        <p:spPr>
          <a:xfrm>
            <a:off x="2666954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モデル 22">
                <a:extLst>
                  <a:ext uri="{FF2B5EF4-FFF2-40B4-BE49-F238E27FC236}">
                    <a16:creationId xmlns:a16="http://schemas.microsoft.com/office/drawing/2014/main" id="{518CBC90-3385-4F9C-1958-2F777F44B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9359599"/>
                  </p:ext>
                </p:extLst>
              </p:nvPr>
            </p:nvGraphicFramePr>
            <p:xfrm rot="10800000">
              <a:off x="5931727" y="456097"/>
              <a:ext cx="2527665" cy="2755725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2527665" cy="2755725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16638" ay="1639771" az="-965721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85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モデル 22">
                <a:extLst>
                  <a:ext uri="{FF2B5EF4-FFF2-40B4-BE49-F238E27FC236}">
                    <a16:creationId xmlns:a16="http://schemas.microsoft.com/office/drawing/2014/main" id="{518CBC90-3385-4F9C-1958-2F777F44B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931727" y="456097"/>
                <a:ext cx="2527665" cy="275572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ABFE46-7A98-17BB-A4B1-45AB5A0901D1}"/>
              </a:ext>
            </a:extLst>
          </p:cNvPr>
          <p:cNvSpPr txBox="1"/>
          <p:nvPr/>
        </p:nvSpPr>
        <p:spPr>
          <a:xfrm>
            <a:off x="6225868" y="175036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104C5F-CA27-4861-83CE-9B78868960B9}"/>
              </a:ext>
            </a:extLst>
          </p:cNvPr>
          <p:cNvSpPr txBox="1"/>
          <p:nvPr/>
        </p:nvSpPr>
        <p:spPr>
          <a:xfrm>
            <a:off x="7431829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3FE4C9-8B7B-11CD-BF11-47404C471ADD}"/>
              </a:ext>
            </a:extLst>
          </p:cNvPr>
          <p:cNvSpPr txBox="1"/>
          <p:nvPr/>
        </p:nvSpPr>
        <p:spPr>
          <a:xfrm>
            <a:off x="7041505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E163F38-94F4-42C3-9FAA-F17840AF60EA}"/>
              </a:ext>
            </a:extLst>
          </p:cNvPr>
          <p:cNvSpPr/>
          <p:nvPr/>
        </p:nvSpPr>
        <p:spPr>
          <a:xfrm>
            <a:off x="4948803" y="1603065"/>
            <a:ext cx="712822" cy="621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D9C8AB-6ED3-0F44-27D3-A8863538C6D6}"/>
              </a:ext>
            </a:extLst>
          </p:cNvPr>
          <p:cNvSpPr txBox="1"/>
          <p:nvPr/>
        </p:nvSpPr>
        <p:spPr>
          <a:xfrm>
            <a:off x="4779652" y="118757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/>
              <a:t>, -90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A38020E-8618-4A6C-176C-DB8CA0FB9232}"/>
              </a:ext>
            </a:extLst>
          </p:cNvPr>
          <p:cNvSpPr txBox="1"/>
          <p:nvPr/>
        </p:nvSpPr>
        <p:spPr>
          <a:xfrm>
            <a:off x="333568" y="15363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Rotate </a:t>
            </a:r>
            <a:r>
              <a:rPr lang="en-US" altLang="ja-JP" dirty="0"/>
              <a:t>around X</a:t>
            </a:r>
            <a:r>
              <a:rPr kumimoji="1" lang="en-US" altLang="ja-JP" dirty="0"/>
              <a:t> axis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3384866-42A7-CBF8-022A-37A912ACF644}"/>
              </a:ext>
            </a:extLst>
          </p:cNvPr>
          <p:cNvSpPr/>
          <p:nvPr/>
        </p:nvSpPr>
        <p:spPr>
          <a:xfrm>
            <a:off x="1952927" y="5167181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B1A6E66-1464-0ECE-02FF-A312CE338FD3}"/>
              </a:ext>
            </a:extLst>
          </p:cNvPr>
          <p:cNvSpPr/>
          <p:nvPr/>
        </p:nvSpPr>
        <p:spPr>
          <a:xfrm>
            <a:off x="2734415" y="5167181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68DF056-D931-5384-AF91-7719E3C7F3A0}"/>
              </a:ext>
            </a:extLst>
          </p:cNvPr>
          <p:cNvSpPr/>
          <p:nvPr/>
        </p:nvSpPr>
        <p:spPr>
          <a:xfrm>
            <a:off x="2730378" y="4399899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183033B-2AE8-E89C-10F6-97FF65051EAE}"/>
              </a:ext>
            </a:extLst>
          </p:cNvPr>
          <p:cNvSpPr/>
          <p:nvPr/>
        </p:nvSpPr>
        <p:spPr>
          <a:xfrm>
            <a:off x="2730378" y="5934463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44F940E-D520-9530-6E2C-768708E5C9AE}"/>
              </a:ext>
            </a:extLst>
          </p:cNvPr>
          <p:cNvSpPr/>
          <p:nvPr/>
        </p:nvSpPr>
        <p:spPr>
          <a:xfrm>
            <a:off x="3525366" y="5167181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1EC75A-8D82-7022-695A-76F46EAA2443}"/>
              </a:ext>
            </a:extLst>
          </p:cNvPr>
          <p:cNvSpPr/>
          <p:nvPr/>
        </p:nvSpPr>
        <p:spPr>
          <a:xfrm>
            <a:off x="2730378" y="3639983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10761D4-EC98-E819-D21C-278644357C94}"/>
              </a:ext>
            </a:extLst>
          </p:cNvPr>
          <p:cNvSpPr txBox="1"/>
          <p:nvPr/>
        </p:nvSpPr>
        <p:spPr>
          <a:xfrm>
            <a:off x="2055484" y="5342515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651D535-5986-0E62-3972-14FA3E66C3C9}"/>
              </a:ext>
            </a:extLst>
          </p:cNvPr>
          <p:cNvSpPr txBox="1"/>
          <p:nvPr/>
        </p:nvSpPr>
        <p:spPr>
          <a:xfrm>
            <a:off x="2836972" y="5356824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4BC413E-F113-59D9-C78E-ABA01219D924}"/>
              </a:ext>
            </a:extLst>
          </p:cNvPr>
          <p:cNvSpPr txBox="1"/>
          <p:nvPr/>
        </p:nvSpPr>
        <p:spPr>
          <a:xfrm>
            <a:off x="2832934" y="4636824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5142D58-782A-3FDF-2101-D25D4B2EB2BD}"/>
              </a:ext>
            </a:extLst>
          </p:cNvPr>
          <p:cNvSpPr txBox="1"/>
          <p:nvPr/>
        </p:nvSpPr>
        <p:spPr>
          <a:xfrm>
            <a:off x="2874614" y="3815317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DC4DDD-05DA-E707-99AD-D62174C133E6}"/>
              </a:ext>
            </a:extLst>
          </p:cNvPr>
          <p:cNvSpPr txBox="1"/>
          <p:nvPr/>
        </p:nvSpPr>
        <p:spPr>
          <a:xfrm>
            <a:off x="3653359" y="5342515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29C9EC6-BC8B-F610-4AC3-BE1CF82EDDE9}"/>
              </a:ext>
            </a:extLst>
          </p:cNvPr>
          <p:cNvSpPr txBox="1"/>
          <p:nvPr/>
        </p:nvSpPr>
        <p:spPr>
          <a:xfrm>
            <a:off x="2905069" y="6076824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9D72658-DBDB-4745-5399-A0200EB8636E}"/>
              </a:ext>
            </a:extLst>
          </p:cNvPr>
          <p:cNvSpPr/>
          <p:nvPr/>
        </p:nvSpPr>
        <p:spPr>
          <a:xfrm>
            <a:off x="6294378" y="5167181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0B181DA-B1C9-A2E0-79E5-7EDFA82CE3FB}"/>
              </a:ext>
            </a:extLst>
          </p:cNvPr>
          <p:cNvSpPr/>
          <p:nvPr/>
        </p:nvSpPr>
        <p:spPr>
          <a:xfrm>
            <a:off x="7075866" y="4379020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D2BCFF9-10D1-1BF4-4C4B-F2BE99F9107E}"/>
              </a:ext>
            </a:extLst>
          </p:cNvPr>
          <p:cNvSpPr/>
          <p:nvPr/>
        </p:nvSpPr>
        <p:spPr>
          <a:xfrm>
            <a:off x="7071829" y="361173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712EB93-C07D-B7EC-F357-714D4A9E1357}"/>
              </a:ext>
            </a:extLst>
          </p:cNvPr>
          <p:cNvSpPr/>
          <p:nvPr/>
        </p:nvSpPr>
        <p:spPr>
          <a:xfrm>
            <a:off x="7071829" y="5146302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E8EED24-BB97-6462-9137-EFD1827B6A86}"/>
              </a:ext>
            </a:extLst>
          </p:cNvPr>
          <p:cNvSpPr/>
          <p:nvPr/>
        </p:nvSpPr>
        <p:spPr>
          <a:xfrm>
            <a:off x="7866817" y="5167181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27C0402-BD28-FCCB-B614-594796CC36E7}"/>
              </a:ext>
            </a:extLst>
          </p:cNvPr>
          <p:cNvSpPr/>
          <p:nvPr/>
        </p:nvSpPr>
        <p:spPr>
          <a:xfrm>
            <a:off x="7071829" y="5934463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019288B-983E-1348-9169-1B6A98FECC61}"/>
              </a:ext>
            </a:extLst>
          </p:cNvPr>
          <p:cNvSpPr txBox="1"/>
          <p:nvPr/>
        </p:nvSpPr>
        <p:spPr>
          <a:xfrm>
            <a:off x="6396935" y="5342515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B3CB641-6AC5-B8CD-DB93-4B32C6A4F5E1}"/>
              </a:ext>
            </a:extLst>
          </p:cNvPr>
          <p:cNvSpPr txBox="1"/>
          <p:nvPr/>
        </p:nvSpPr>
        <p:spPr>
          <a:xfrm>
            <a:off x="7178423" y="5356824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CF13056-F821-675D-F15B-89D7A245FF6A}"/>
              </a:ext>
            </a:extLst>
          </p:cNvPr>
          <p:cNvSpPr txBox="1"/>
          <p:nvPr/>
        </p:nvSpPr>
        <p:spPr>
          <a:xfrm>
            <a:off x="7174385" y="4636824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23CE323-E2ED-9623-36E1-08BF72C5CE9C}"/>
              </a:ext>
            </a:extLst>
          </p:cNvPr>
          <p:cNvSpPr txBox="1"/>
          <p:nvPr/>
        </p:nvSpPr>
        <p:spPr>
          <a:xfrm>
            <a:off x="7216065" y="3815317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1E5754-A320-8ADC-4EA2-A1B8D166B712}"/>
              </a:ext>
            </a:extLst>
          </p:cNvPr>
          <p:cNvSpPr txBox="1"/>
          <p:nvPr/>
        </p:nvSpPr>
        <p:spPr>
          <a:xfrm>
            <a:off x="7994810" y="5342515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E9005B-3BC3-BE82-EA34-5D493093BD27}"/>
              </a:ext>
            </a:extLst>
          </p:cNvPr>
          <p:cNvSpPr txBox="1"/>
          <p:nvPr/>
        </p:nvSpPr>
        <p:spPr>
          <a:xfrm>
            <a:off x="7246520" y="6076824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559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3271571"/>
                  </p:ext>
                </p:extLst>
              </p:nvPr>
            </p:nvGraphicFramePr>
            <p:xfrm rot="18687840">
              <a:off x="1768619" y="465962"/>
              <a:ext cx="2577319" cy="2638081"/>
            </p:xfrm>
            <a:graphic>
              <a:graphicData uri="http://schemas.microsoft.com/office/drawing/2017/model3d">
                <am3d:model3d r:embed="rId2">
                  <am3d:spPr>
                    <a:xfrm rot="18687840">
                      <a:off x="0" y="0"/>
                      <a:ext cx="2577319" cy="2638081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88182" ay="1283229" az="-16609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687840">
                <a:off x="1768619" y="465962"/>
                <a:ext cx="2577319" cy="263808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42946-FDB3-27F2-BC4D-A95142C0E603}"/>
              </a:ext>
            </a:extLst>
          </p:cNvPr>
          <p:cNvSpPr txBox="1"/>
          <p:nvPr/>
        </p:nvSpPr>
        <p:spPr>
          <a:xfrm>
            <a:off x="1964692" y="17224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F9410-90D3-8456-C556-CCE992A17BD0}"/>
              </a:ext>
            </a:extLst>
          </p:cNvPr>
          <p:cNvSpPr txBox="1"/>
          <p:nvPr/>
        </p:nvSpPr>
        <p:spPr>
          <a:xfrm>
            <a:off x="3057278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4230A-FDF1-9368-B0EF-30CC4A804453}"/>
              </a:ext>
            </a:extLst>
          </p:cNvPr>
          <p:cNvSpPr txBox="1"/>
          <p:nvPr/>
        </p:nvSpPr>
        <p:spPr>
          <a:xfrm>
            <a:off x="2666954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66F375-3CFD-3263-AC0F-0F5D00656017}"/>
              </a:ext>
            </a:extLst>
          </p:cNvPr>
          <p:cNvSpPr/>
          <p:nvPr/>
        </p:nvSpPr>
        <p:spPr>
          <a:xfrm>
            <a:off x="1742281" y="4437530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672695-669F-26E0-B8CE-ACE2AB9987AC}"/>
              </a:ext>
            </a:extLst>
          </p:cNvPr>
          <p:cNvSpPr/>
          <p:nvPr/>
        </p:nvSpPr>
        <p:spPr>
          <a:xfrm>
            <a:off x="2523769" y="4437530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56C0E5-7141-C4D3-012B-B2ABCC867E56}"/>
              </a:ext>
            </a:extLst>
          </p:cNvPr>
          <p:cNvSpPr/>
          <p:nvPr/>
        </p:nvSpPr>
        <p:spPr>
          <a:xfrm>
            <a:off x="1732818" y="367024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FEE952F-9F03-F843-36E5-BA1F1580F0DB}"/>
              </a:ext>
            </a:extLst>
          </p:cNvPr>
          <p:cNvSpPr/>
          <p:nvPr/>
        </p:nvSpPr>
        <p:spPr>
          <a:xfrm>
            <a:off x="1732818" y="5204812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C5329F-FC83-295A-9E23-CA7A8FA8C75B}"/>
              </a:ext>
            </a:extLst>
          </p:cNvPr>
          <p:cNvSpPr/>
          <p:nvPr/>
        </p:nvSpPr>
        <p:spPr>
          <a:xfrm>
            <a:off x="3314720" y="4437530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9C416E6-8875-D688-FE56-3320342F7967}"/>
              </a:ext>
            </a:extLst>
          </p:cNvPr>
          <p:cNvSpPr/>
          <p:nvPr/>
        </p:nvSpPr>
        <p:spPr>
          <a:xfrm>
            <a:off x="4105671" y="4437530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1E2D54-2A40-8B8E-3346-942A477079DC}"/>
              </a:ext>
            </a:extLst>
          </p:cNvPr>
          <p:cNvSpPr txBox="1"/>
          <p:nvPr/>
        </p:nvSpPr>
        <p:spPr>
          <a:xfrm>
            <a:off x="1844838" y="461286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2CD61E-F09E-6DC9-2D19-C4D5B3241525}"/>
              </a:ext>
            </a:extLst>
          </p:cNvPr>
          <p:cNvSpPr txBox="1"/>
          <p:nvPr/>
        </p:nvSpPr>
        <p:spPr>
          <a:xfrm>
            <a:off x="2626326" y="46271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13AD87-0985-AEE5-9316-D647AE4DA8CA}"/>
              </a:ext>
            </a:extLst>
          </p:cNvPr>
          <p:cNvSpPr txBox="1"/>
          <p:nvPr/>
        </p:nvSpPr>
        <p:spPr>
          <a:xfrm>
            <a:off x="1835374" y="39071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BBD9F8-BDB1-DE69-CF35-AB94B049FD0A}"/>
              </a:ext>
            </a:extLst>
          </p:cNvPr>
          <p:cNvSpPr txBox="1"/>
          <p:nvPr/>
        </p:nvSpPr>
        <p:spPr>
          <a:xfrm>
            <a:off x="4249907" y="46128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BA3F4D-367D-C747-1A76-F576C57EB809}"/>
              </a:ext>
            </a:extLst>
          </p:cNvPr>
          <p:cNvSpPr txBox="1"/>
          <p:nvPr/>
        </p:nvSpPr>
        <p:spPr>
          <a:xfrm>
            <a:off x="3442713" y="46128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375698-62D9-9EA9-3273-CF3B7AE5247E}"/>
              </a:ext>
            </a:extLst>
          </p:cNvPr>
          <p:cNvSpPr txBox="1"/>
          <p:nvPr/>
        </p:nvSpPr>
        <p:spPr>
          <a:xfrm>
            <a:off x="1907509" y="53471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モデル 22">
                <a:extLst>
                  <a:ext uri="{FF2B5EF4-FFF2-40B4-BE49-F238E27FC236}">
                    <a16:creationId xmlns:a16="http://schemas.microsoft.com/office/drawing/2014/main" id="{518CBC90-3385-4F9C-1958-2F777F44B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614514"/>
                  </p:ext>
                </p:extLst>
              </p:nvPr>
            </p:nvGraphicFramePr>
            <p:xfrm rot="14580719">
              <a:off x="6029806" y="453292"/>
              <a:ext cx="2451645" cy="2755725"/>
            </p:xfrm>
            <a:graphic>
              <a:graphicData uri="http://schemas.microsoft.com/office/drawing/2017/model3d">
                <am3d:model3d r:embed="rId2">
                  <am3d:spPr>
                    <a:xfrm rot="14580719">
                      <a:off x="0" y="0"/>
                      <a:ext cx="2451645" cy="2755725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145433" ay="-2412923" az="-88702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85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モデル 22">
                <a:extLst>
                  <a:ext uri="{FF2B5EF4-FFF2-40B4-BE49-F238E27FC236}">
                    <a16:creationId xmlns:a16="http://schemas.microsoft.com/office/drawing/2014/main" id="{518CBC90-3385-4F9C-1958-2F777F44B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580719">
                <a:off x="6029806" y="453292"/>
                <a:ext cx="2451645" cy="275572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ABFE46-7A98-17BB-A4B1-45AB5A0901D1}"/>
              </a:ext>
            </a:extLst>
          </p:cNvPr>
          <p:cNvSpPr txBox="1"/>
          <p:nvPr/>
        </p:nvSpPr>
        <p:spPr>
          <a:xfrm>
            <a:off x="6339243" y="17224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104C5F-CA27-4861-83CE-9B78868960B9}"/>
              </a:ext>
            </a:extLst>
          </p:cNvPr>
          <p:cNvSpPr txBox="1"/>
          <p:nvPr/>
        </p:nvSpPr>
        <p:spPr>
          <a:xfrm>
            <a:off x="7431829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3FE4C9-8B7B-11CD-BF11-47404C471ADD}"/>
              </a:ext>
            </a:extLst>
          </p:cNvPr>
          <p:cNvSpPr txBox="1"/>
          <p:nvPr/>
        </p:nvSpPr>
        <p:spPr>
          <a:xfrm>
            <a:off x="7041505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E163F38-94F4-42C3-9FAA-F17840AF60EA}"/>
              </a:ext>
            </a:extLst>
          </p:cNvPr>
          <p:cNvSpPr/>
          <p:nvPr/>
        </p:nvSpPr>
        <p:spPr>
          <a:xfrm>
            <a:off x="4948803" y="1603065"/>
            <a:ext cx="712822" cy="621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D9C8AB-6ED3-0F44-27D3-A8863538C6D6}"/>
              </a:ext>
            </a:extLst>
          </p:cNvPr>
          <p:cNvSpPr txBox="1"/>
          <p:nvPr/>
        </p:nvSpPr>
        <p:spPr>
          <a:xfrm>
            <a:off x="4779652" y="118757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Y, +90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94DD4C-8529-8006-7C3A-9A02A3760412}"/>
              </a:ext>
            </a:extLst>
          </p:cNvPr>
          <p:cNvSpPr/>
          <p:nvPr/>
        </p:nvSpPr>
        <p:spPr>
          <a:xfrm>
            <a:off x="8459392" y="4437530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A498392-7FE9-17C6-8CFC-2D4224469D43}"/>
              </a:ext>
            </a:extLst>
          </p:cNvPr>
          <p:cNvSpPr/>
          <p:nvPr/>
        </p:nvSpPr>
        <p:spPr>
          <a:xfrm>
            <a:off x="6096003" y="4437530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B9E6D4A-1107-4BF0-E45E-0D6469164B52}"/>
              </a:ext>
            </a:extLst>
          </p:cNvPr>
          <p:cNvSpPr/>
          <p:nvPr/>
        </p:nvSpPr>
        <p:spPr>
          <a:xfrm>
            <a:off x="6096000" y="367024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0D482FC-9377-1C49-E415-891B4EC738D1}"/>
              </a:ext>
            </a:extLst>
          </p:cNvPr>
          <p:cNvSpPr/>
          <p:nvPr/>
        </p:nvSpPr>
        <p:spPr>
          <a:xfrm>
            <a:off x="6096000" y="5204812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8FA0DD1-CF01-D5B6-8BEF-7ED483AFCA53}"/>
              </a:ext>
            </a:extLst>
          </p:cNvPr>
          <p:cNvSpPr/>
          <p:nvPr/>
        </p:nvSpPr>
        <p:spPr>
          <a:xfrm>
            <a:off x="6886954" y="4437530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295FE3C-E90A-6F32-6D33-E4438441D8CC}"/>
              </a:ext>
            </a:extLst>
          </p:cNvPr>
          <p:cNvSpPr/>
          <p:nvPr/>
        </p:nvSpPr>
        <p:spPr>
          <a:xfrm>
            <a:off x="7677905" y="4437530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4373B7B-6704-401A-02FA-580152B701FC}"/>
              </a:ext>
            </a:extLst>
          </p:cNvPr>
          <p:cNvSpPr txBox="1"/>
          <p:nvPr/>
        </p:nvSpPr>
        <p:spPr>
          <a:xfrm>
            <a:off x="6198559" y="461286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B77B30F-787E-FFBD-6987-43DF5A4979AB}"/>
              </a:ext>
            </a:extLst>
          </p:cNvPr>
          <p:cNvSpPr txBox="1"/>
          <p:nvPr/>
        </p:nvSpPr>
        <p:spPr>
          <a:xfrm>
            <a:off x="6980047" y="46271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D00C005-7964-9074-92E7-4BCCA3093384}"/>
              </a:ext>
            </a:extLst>
          </p:cNvPr>
          <p:cNvSpPr txBox="1"/>
          <p:nvPr/>
        </p:nvSpPr>
        <p:spPr>
          <a:xfrm>
            <a:off x="6198556" y="39071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A1C3EA3-63E4-CC33-2795-75ED8C7AA9FD}"/>
              </a:ext>
            </a:extLst>
          </p:cNvPr>
          <p:cNvSpPr txBox="1"/>
          <p:nvPr/>
        </p:nvSpPr>
        <p:spPr>
          <a:xfrm>
            <a:off x="8603628" y="46128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6886583-A207-59D3-DC2D-961ECE7B6A73}"/>
              </a:ext>
            </a:extLst>
          </p:cNvPr>
          <p:cNvSpPr txBox="1"/>
          <p:nvPr/>
        </p:nvSpPr>
        <p:spPr>
          <a:xfrm>
            <a:off x="7796434" y="46128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59CC14-EBD2-182B-B26D-7919495BA048}"/>
              </a:ext>
            </a:extLst>
          </p:cNvPr>
          <p:cNvSpPr txBox="1"/>
          <p:nvPr/>
        </p:nvSpPr>
        <p:spPr>
          <a:xfrm>
            <a:off x="6270691" y="53471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E4F93F2-B9BC-F27E-2431-92D720351793}"/>
              </a:ext>
            </a:extLst>
          </p:cNvPr>
          <p:cNvSpPr txBox="1"/>
          <p:nvPr/>
        </p:nvSpPr>
        <p:spPr>
          <a:xfrm>
            <a:off x="333568" y="15363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Rotate </a:t>
            </a:r>
            <a:r>
              <a:rPr lang="en-US" altLang="ja-JP" dirty="0"/>
              <a:t>around </a:t>
            </a:r>
            <a:r>
              <a:rPr kumimoji="1" lang="en-US" altLang="ja-JP" dirty="0"/>
              <a:t>Y axis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8687840">
              <a:off x="1768619" y="465962"/>
              <a:ext cx="2577319" cy="2638081"/>
            </p:xfrm>
            <a:graphic>
              <a:graphicData uri="http://schemas.microsoft.com/office/drawing/2017/model3d">
                <am3d:model3d r:embed="rId2">
                  <am3d:spPr>
                    <a:xfrm rot="18687840">
                      <a:off x="0" y="0"/>
                      <a:ext cx="2577319" cy="2638081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88182" ay="1283229" az="-16609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687840">
                <a:off x="1768619" y="465962"/>
                <a:ext cx="2577319" cy="263808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42946-FDB3-27F2-BC4D-A95142C0E603}"/>
              </a:ext>
            </a:extLst>
          </p:cNvPr>
          <p:cNvSpPr txBox="1"/>
          <p:nvPr/>
        </p:nvSpPr>
        <p:spPr>
          <a:xfrm>
            <a:off x="1964692" y="17224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F9410-90D3-8456-C556-CCE992A17BD0}"/>
              </a:ext>
            </a:extLst>
          </p:cNvPr>
          <p:cNvSpPr txBox="1"/>
          <p:nvPr/>
        </p:nvSpPr>
        <p:spPr>
          <a:xfrm>
            <a:off x="3057278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4230A-FDF1-9368-B0EF-30CC4A804453}"/>
              </a:ext>
            </a:extLst>
          </p:cNvPr>
          <p:cNvSpPr txBox="1"/>
          <p:nvPr/>
        </p:nvSpPr>
        <p:spPr>
          <a:xfrm>
            <a:off x="2666954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モデル 22">
                <a:extLst>
                  <a:ext uri="{FF2B5EF4-FFF2-40B4-BE49-F238E27FC236}">
                    <a16:creationId xmlns:a16="http://schemas.microsoft.com/office/drawing/2014/main" id="{518CBC90-3385-4F9C-1958-2F777F44B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1748464"/>
                  </p:ext>
                </p:extLst>
              </p:nvPr>
            </p:nvGraphicFramePr>
            <p:xfrm rot="7779501">
              <a:off x="6043470" y="454652"/>
              <a:ext cx="2622690" cy="2660700"/>
            </p:xfrm>
            <a:graphic>
              <a:graphicData uri="http://schemas.microsoft.com/office/drawing/2017/model3d">
                <am3d:model3d r:embed="rId2">
                  <am3d:spPr>
                    <a:xfrm rot="7779501">
                      <a:off x="0" y="0"/>
                      <a:ext cx="2622690" cy="2660700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81919" ay="1631534" az="239569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85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モデル 22">
                <a:extLst>
                  <a:ext uri="{FF2B5EF4-FFF2-40B4-BE49-F238E27FC236}">
                    <a16:creationId xmlns:a16="http://schemas.microsoft.com/office/drawing/2014/main" id="{518CBC90-3385-4F9C-1958-2F777F44B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779501">
                <a:off x="6043470" y="454652"/>
                <a:ext cx="2622690" cy="26607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ABFE46-7A98-17BB-A4B1-45AB5A0901D1}"/>
              </a:ext>
            </a:extLst>
          </p:cNvPr>
          <p:cNvSpPr txBox="1"/>
          <p:nvPr/>
        </p:nvSpPr>
        <p:spPr>
          <a:xfrm>
            <a:off x="6339243" y="17224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104C5F-CA27-4861-83CE-9B78868960B9}"/>
              </a:ext>
            </a:extLst>
          </p:cNvPr>
          <p:cNvSpPr txBox="1"/>
          <p:nvPr/>
        </p:nvSpPr>
        <p:spPr>
          <a:xfrm>
            <a:off x="7431829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3FE4C9-8B7B-11CD-BF11-47404C471ADD}"/>
              </a:ext>
            </a:extLst>
          </p:cNvPr>
          <p:cNvSpPr txBox="1"/>
          <p:nvPr/>
        </p:nvSpPr>
        <p:spPr>
          <a:xfrm>
            <a:off x="7041505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E163F38-94F4-42C3-9FAA-F17840AF60EA}"/>
              </a:ext>
            </a:extLst>
          </p:cNvPr>
          <p:cNvSpPr/>
          <p:nvPr/>
        </p:nvSpPr>
        <p:spPr>
          <a:xfrm>
            <a:off x="4948803" y="1603065"/>
            <a:ext cx="712822" cy="621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D9C8AB-6ED3-0F44-27D3-A8863538C6D6}"/>
              </a:ext>
            </a:extLst>
          </p:cNvPr>
          <p:cNvSpPr txBox="1"/>
          <p:nvPr/>
        </p:nvSpPr>
        <p:spPr>
          <a:xfrm>
            <a:off x="4779652" y="11875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</a:t>
            </a:r>
            <a:r>
              <a:rPr kumimoji="1" lang="en-US" altLang="ja-JP" dirty="0"/>
              <a:t>, +90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E4F93F2-B9BC-F27E-2431-92D720351793}"/>
              </a:ext>
            </a:extLst>
          </p:cNvPr>
          <p:cNvSpPr txBox="1"/>
          <p:nvPr/>
        </p:nvSpPr>
        <p:spPr>
          <a:xfrm>
            <a:off x="333568" y="15363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Rotate </a:t>
            </a:r>
            <a:r>
              <a:rPr lang="en-US" altLang="ja-JP" dirty="0"/>
              <a:t>around </a:t>
            </a:r>
            <a:r>
              <a:rPr kumimoji="1" lang="en-US" altLang="ja-JP" dirty="0"/>
              <a:t>Z axis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A9F6A25-3358-40C4-F8F6-83E2A5A243D6}"/>
              </a:ext>
            </a:extLst>
          </p:cNvPr>
          <p:cNvSpPr/>
          <p:nvPr/>
        </p:nvSpPr>
        <p:spPr>
          <a:xfrm>
            <a:off x="2301354" y="5151288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70219B-40D7-BDC8-5F6E-DD4FBEF3F794}"/>
              </a:ext>
            </a:extLst>
          </p:cNvPr>
          <p:cNvSpPr/>
          <p:nvPr/>
        </p:nvSpPr>
        <p:spPr>
          <a:xfrm>
            <a:off x="3072632" y="5151288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395AE23-4DBE-5BD5-184B-48B6EF061057}"/>
              </a:ext>
            </a:extLst>
          </p:cNvPr>
          <p:cNvSpPr/>
          <p:nvPr/>
        </p:nvSpPr>
        <p:spPr>
          <a:xfrm>
            <a:off x="2301354" y="4384006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2CF840-A464-E0CB-C927-790CB23EB2F9}"/>
              </a:ext>
            </a:extLst>
          </p:cNvPr>
          <p:cNvSpPr/>
          <p:nvPr/>
        </p:nvSpPr>
        <p:spPr>
          <a:xfrm>
            <a:off x="2301354" y="5918570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C8E3518-76F8-16E4-5AFE-DA1E9EDC06D0}"/>
              </a:ext>
            </a:extLst>
          </p:cNvPr>
          <p:cNvSpPr/>
          <p:nvPr/>
        </p:nvSpPr>
        <p:spPr>
          <a:xfrm>
            <a:off x="2301354" y="3624593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87F5E-E8AB-EC4C-46E9-B3A70069E6E0}"/>
              </a:ext>
            </a:extLst>
          </p:cNvPr>
          <p:cNvSpPr/>
          <p:nvPr/>
        </p:nvSpPr>
        <p:spPr>
          <a:xfrm>
            <a:off x="1530076" y="5151288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C12926C-1BC8-98F5-0C1E-B7A6700E567C}"/>
              </a:ext>
            </a:extLst>
          </p:cNvPr>
          <p:cNvSpPr txBox="1"/>
          <p:nvPr/>
        </p:nvSpPr>
        <p:spPr>
          <a:xfrm>
            <a:off x="2403911" y="5326622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540F458-98D7-2E74-FC31-7E4C4DE27755}"/>
              </a:ext>
            </a:extLst>
          </p:cNvPr>
          <p:cNvSpPr txBox="1"/>
          <p:nvPr/>
        </p:nvSpPr>
        <p:spPr>
          <a:xfrm>
            <a:off x="3175189" y="5340931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9647952-CE1F-5F5E-499A-4E44448D086E}"/>
              </a:ext>
            </a:extLst>
          </p:cNvPr>
          <p:cNvSpPr txBox="1"/>
          <p:nvPr/>
        </p:nvSpPr>
        <p:spPr>
          <a:xfrm>
            <a:off x="2403910" y="4620931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55D0391-A334-CD88-354C-0E74F97DA67F}"/>
              </a:ext>
            </a:extLst>
          </p:cNvPr>
          <p:cNvSpPr txBox="1"/>
          <p:nvPr/>
        </p:nvSpPr>
        <p:spPr>
          <a:xfrm>
            <a:off x="1674312" y="5326622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5E2F47-BEF1-C3F5-56D1-F387B5A0A16F}"/>
              </a:ext>
            </a:extLst>
          </p:cNvPr>
          <p:cNvSpPr txBox="1"/>
          <p:nvPr/>
        </p:nvSpPr>
        <p:spPr>
          <a:xfrm>
            <a:off x="2429347" y="379992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CE8AAC9-A151-5904-53B0-8414A08EF538}"/>
              </a:ext>
            </a:extLst>
          </p:cNvPr>
          <p:cNvSpPr txBox="1"/>
          <p:nvPr/>
        </p:nvSpPr>
        <p:spPr>
          <a:xfrm>
            <a:off x="2476045" y="6060931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419E2D4-CF0E-BB6A-B54E-C5666F44144B}"/>
              </a:ext>
            </a:extLst>
          </p:cNvPr>
          <p:cNvSpPr/>
          <p:nvPr/>
        </p:nvSpPr>
        <p:spPr>
          <a:xfrm>
            <a:off x="6908092" y="4377390"/>
            <a:ext cx="720000" cy="72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EB7A952-9C36-11AD-433B-B65C45E43E4B}"/>
              </a:ext>
            </a:extLst>
          </p:cNvPr>
          <p:cNvSpPr/>
          <p:nvPr/>
        </p:nvSpPr>
        <p:spPr>
          <a:xfrm>
            <a:off x="7679370" y="5151288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9AD6A63-8483-6890-7AFD-A46C26D67A7C}"/>
              </a:ext>
            </a:extLst>
          </p:cNvPr>
          <p:cNvSpPr/>
          <p:nvPr/>
        </p:nvSpPr>
        <p:spPr>
          <a:xfrm>
            <a:off x="6908092" y="361010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848C9F2-BFC3-A0DC-6B7A-E1623503C3BA}"/>
              </a:ext>
            </a:extLst>
          </p:cNvPr>
          <p:cNvSpPr/>
          <p:nvPr/>
        </p:nvSpPr>
        <p:spPr>
          <a:xfrm>
            <a:off x="6908092" y="5144672"/>
            <a:ext cx="720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C285A6E-76D8-E4B0-2E9D-ADC1400831D5}"/>
              </a:ext>
            </a:extLst>
          </p:cNvPr>
          <p:cNvSpPr/>
          <p:nvPr/>
        </p:nvSpPr>
        <p:spPr>
          <a:xfrm>
            <a:off x="6908092" y="5885597"/>
            <a:ext cx="720000" cy="720000"/>
          </a:xfrm>
          <a:prstGeom prst="rect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6A0EAC6-A84B-A1B5-A9B0-2DB882E0E2B4}"/>
              </a:ext>
            </a:extLst>
          </p:cNvPr>
          <p:cNvSpPr/>
          <p:nvPr/>
        </p:nvSpPr>
        <p:spPr>
          <a:xfrm>
            <a:off x="6136814" y="5151288"/>
            <a:ext cx="720000" cy="720000"/>
          </a:xfrm>
          <a:prstGeom prst="rect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4FFC7-8D7D-FB59-130C-98D9B8965892}"/>
              </a:ext>
            </a:extLst>
          </p:cNvPr>
          <p:cNvSpPr txBox="1"/>
          <p:nvPr/>
        </p:nvSpPr>
        <p:spPr>
          <a:xfrm>
            <a:off x="7010649" y="5326622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C553160-8770-80FE-460B-D5C2A2DF232D}"/>
              </a:ext>
            </a:extLst>
          </p:cNvPr>
          <p:cNvSpPr txBox="1"/>
          <p:nvPr/>
        </p:nvSpPr>
        <p:spPr>
          <a:xfrm>
            <a:off x="7781927" y="5340931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65367F6-8A55-D19E-AC1C-68CA38494BC9}"/>
              </a:ext>
            </a:extLst>
          </p:cNvPr>
          <p:cNvSpPr txBox="1"/>
          <p:nvPr/>
        </p:nvSpPr>
        <p:spPr>
          <a:xfrm>
            <a:off x="7010648" y="4620931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226D457-442C-3D40-3760-FA9A2CDB1192}"/>
              </a:ext>
            </a:extLst>
          </p:cNvPr>
          <p:cNvSpPr txBox="1"/>
          <p:nvPr/>
        </p:nvSpPr>
        <p:spPr>
          <a:xfrm>
            <a:off x="6281050" y="5326622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DEB1EA6-96CA-D9C3-6878-60FAA4601AF6}"/>
              </a:ext>
            </a:extLst>
          </p:cNvPr>
          <p:cNvSpPr txBox="1"/>
          <p:nvPr/>
        </p:nvSpPr>
        <p:spPr>
          <a:xfrm>
            <a:off x="7036085" y="379992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-X</a:t>
            </a:r>
            <a:endParaRPr kumimoji="1" lang="ja-JP" altLang="en-US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52CCC10-14E9-6367-0735-0A713268A65F}"/>
              </a:ext>
            </a:extLst>
          </p:cNvPr>
          <p:cNvSpPr txBox="1"/>
          <p:nvPr/>
        </p:nvSpPr>
        <p:spPr>
          <a:xfrm>
            <a:off x="7082783" y="6060931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747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8687840">
              <a:off x="1768619" y="465962"/>
              <a:ext cx="2577319" cy="2638081"/>
            </p:xfrm>
            <a:graphic>
              <a:graphicData uri="http://schemas.microsoft.com/office/drawing/2017/model3d">
                <am3d:model3d r:embed="rId2">
                  <am3d:spPr>
                    <a:xfrm rot="18687840">
                      <a:off x="0" y="0"/>
                      <a:ext cx="2577319" cy="2638081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88182" ay="1283229" az="-16609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モデル 7">
                <a:extLst>
                  <a:ext uri="{FF2B5EF4-FFF2-40B4-BE49-F238E27FC236}">
                    <a16:creationId xmlns:a16="http://schemas.microsoft.com/office/drawing/2014/main" id="{7F55B786-0EA7-B89B-E56B-F09875092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687840">
                <a:off x="1768619" y="465962"/>
                <a:ext cx="2577319" cy="263808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42946-FDB3-27F2-BC4D-A95142C0E603}"/>
              </a:ext>
            </a:extLst>
          </p:cNvPr>
          <p:cNvSpPr txBox="1"/>
          <p:nvPr/>
        </p:nvSpPr>
        <p:spPr>
          <a:xfrm>
            <a:off x="1964692" y="1722441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F9410-90D3-8456-C556-CCE992A17BD0}"/>
              </a:ext>
            </a:extLst>
          </p:cNvPr>
          <p:cNvSpPr txBox="1"/>
          <p:nvPr/>
        </p:nvSpPr>
        <p:spPr>
          <a:xfrm>
            <a:off x="3057278" y="191384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4230A-FDF1-9368-B0EF-30CC4A804453}"/>
              </a:ext>
            </a:extLst>
          </p:cNvPr>
          <p:cNvSpPr txBox="1"/>
          <p:nvPr/>
        </p:nvSpPr>
        <p:spPr>
          <a:xfrm>
            <a:off x="2666954" y="8988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B8D8D8-2A29-9DD6-FDB6-58D2C3C248DB}"/>
              </a:ext>
            </a:extLst>
          </p:cNvPr>
          <p:cNvGrpSpPr/>
          <p:nvPr/>
        </p:nvGrpSpPr>
        <p:grpSpPr>
          <a:xfrm>
            <a:off x="3830410" y="3039076"/>
            <a:ext cx="4883283" cy="3250505"/>
            <a:chOff x="495541" y="3670248"/>
            <a:chExt cx="3083390" cy="225456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66F375-3CFD-3263-AC0F-0F5D00656017}"/>
                </a:ext>
              </a:extLst>
            </p:cNvPr>
            <p:cNvSpPr/>
            <p:nvPr/>
          </p:nvSpPr>
          <p:spPr>
            <a:xfrm>
              <a:off x="495541" y="4437530"/>
              <a:ext cx="720000" cy="720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A672695-669F-26E0-B8CE-ACE2AB9987AC}"/>
                </a:ext>
              </a:extLst>
            </p:cNvPr>
            <p:cNvSpPr/>
            <p:nvPr/>
          </p:nvSpPr>
          <p:spPr>
            <a:xfrm>
              <a:off x="1277029" y="4437530"/>
              <a:ext cx="720000" cy="72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C56C0E5-7141-C4D3-012B-B2ABCC867E56}"/>
                </a:ext>
              </a:extLst>
            </p:cNvPr>
            <p:cNvSpPr/>
            <p:nvPr/>
          </p:nvSpPr>
          <p:spPr>
            <a:xfrm>
              <a:off x="495541" y="367024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FEE952F-9F03-F843-36E5-BA1F1580F0DB}"/>
                </a:ext>
              </a:extLst>
            </p:cNvPr>
            <p:cNvSpPr/>
            <p:nvPr/>
          </p:nvSpPr>
          <p:spPr>
            <a:xfrm>
              <a:off x="495541" y="5204812"/>
              <a:ext cx="720000" cy="72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DC5329F-FC83-295A-9E23-CA7A8FA8C75B}"/>
                </a:ext>
              </a:extLst>
            </p:cNvPr>
            <p:cNvSpPr/>
            <p:nvPr/>
          </p:nvSpPr>
          <p:spPr>
            <a:xfrm>
              <a:off x="2067980" y="4437530"/>
              <a:ext cx="720000" cy="720000"/>
            </a:xfrm>
            <a:prstGeom prst="rect">
              <a:avLst/>
            </a:prstGeom>
            <a:solidFill>
              <a:srgbClr val="2111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9C416E6-8875-D688-FE56-3320342F7967}"/>
                </a:ext>
              </a:extLst>
            </p:cNvPr>
            <p:cNvSpPr/>
            <p:nvPr/>
          </p:nvSpPr>
          <p:spPr>
            <a:xfrm>
              <a:off x="2858931" y="4437530"/>
              <a:ext cx="720000" cy="720000"/>
            </a:xfrm>
            <a:prstGeom prst="rect">
              <a:avLst/>
            </a:prstGeom>
            <a:solidFill>
              <a:srgbClr val="FA0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61E2D54-2A40-8B8E-3346-942A477079DC}"/>
                </a:ext>
              </a:extLst>
            </p:cNvPr>
            <p:cNvSpPr txBox="1"/>
            <p:nvPr/>
          </p:nvSpPr>
          <p:spPr>
            <a:xfrm>
              <a:off x="598098" y="461286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+X</a:t>
              </a:r>
              <a:endParaRPr kumimoji="1" lang="ja-JP" altLang="en-US" b="1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C2CD61E-F09E-6DC9-2D19-C4D5B3241525}"/>
                </a:ext>
              </a:extLst>
            </p:cNvPr>
            <p:cNvSpPr txBox="1"/>
            <p:nvPr/>
          </p:nvSpPr>
          <p:spPr>
            <a:xfrm>
              <a:off x="1379586" y="462717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+Z</a:t>
              </a:r>
              <a:endParaRPr kumimoji="1" lang="ja-JP" altLang="en-US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013AD87-0985-AEE5-9316-D647AE4DA8CA}"/>
                </a:ext>
              </a:extLst>
            </p:cNvPr>
            <p:cNvSpPr txBox="1"/>
            <p:nvPr/>
          </p:nvSpPr>
          <p:spPr>
            <a:xfrm>
              <a:off x="598097" y="390717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+Y</a:t>
              </a:r>
              <a:endParaRPr kumimoji="1" lang="ja-JP" altLang="en-US" b="1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7BBD9F8-BDB1-DE69-CF35-AB94B049FD0A}"/>
                </a:ext>
              </a:extLst>
            </p:cNvPr>
            <p:cNvSpPr txBox="1"/>
            <p:nvPr/>
          </p:nvSpPr>
          <p:spPr>
            <a:xfrm>
              <a:off x="3003167" y="461286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-Z</a:t>
              </a:r>
              <a:endParaRPr kumimoji="1" lang="ja-JP" altLang="en-US" b="1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9BA3F4D-367D-C747-1A76-F576C57EB809}"/>
                </a:ext>
              </a:extLst>
            </p:cNvPr>
            <p:cNvSpPr txBox="1"/>
            <p:nvPr/>
          </p:nvSpPr>
          <p:spPr>
            <a:xfrm>
              <a:off x="2195973" y="461286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-X</a:t>
              </a:r>
              <a:endParaRPr kumimoji="1" lang="ja-JP" altLang="en-US" b="1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8375698-62D9-9EA9-3273-CF3B7AE5247E}"/>
                </a:ext>
              </a:extLst>
            </p:cNvPr>
            <p:cNvSpPr txBox="1"/>
            <p:nvPr/>
          </p:nvSpPr>
          <p:spPr>
            <a:xfrm>
              <a:off x="670232" y="534717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-Y</a:t>
              </a:r>
              <a:endParaRPr kumimoji="1" lang="ja-JP" altLang="en-US" b="1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5D8FEB-35F4-2C6C-7D20-C44405438459}"/>
              </a:ext>
            </a:extLst>
          </p:cNvPr>
          <p:cNvSpPr txBox="1"/>
          <p:nvPr/>
        </p:nvSpPr>
        <p:spPr>
          <a:xfrm>
            <a:off x="3360433" y="84388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(ind1, ind2)=(1,2)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6C2C1C0-B720-8EFB-7643-A9E1649B4EAD}"/>
              </a:ext>
            </a:extLst>
          </p:cNvPr>
          <p:cNvSpPr txBox="1"/>
          <p:nvPr/>
        </p:nvSpPr>
        <p:spPr>
          <a:xfrm>
            <a:off x="4421507" y="3762561"/>
            <a:ext cx="6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[2,2]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48FE2CA-B87E-9F98-A097-491DA5979942}"/>
              </a:ext>
            </a:extLst>
          </p:cNvPr>
          <p:cNvSpPr/>
          <p:nvPr/>
        </p:nvSpPr>
        <p:spPr>
          <a:xfrm rot="20382106">
            <a:off x="3081724" y="1086245"/>
            <a:ext cx="365651" cy="184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CC057BE7-8052-1B8F-40B3-589E9A5AE8F9}"/>
              </a:ext>
            </a:extLst>
          </p:cNvPr>
          <p:cNvSpPr/>
          <p:nvPr/>
        </p:nvSpPr>
        <p:spPr>
          <a:xfrm rot="15451273">
            <a:off x="2354471" y="2128803"/>
            <a:ext cx="365651" cy="184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3D0182A-27CA-CD32-A015-84170537EDEB}"/>
              </a:ext>
            </a:extLst>
          </p:cNvPr>
          <p:cNvSpPr txBox="1"/>
          <p:nvPr/>
        </p:nvSpPr>
        <p:spPr>
          <a:xfrm>
            <a:off x="2139580" y="239201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(1,2)</a:t>
            </a:r>
            <a:endParaRPr kumimoji="1" lang="ja-JP" altLang="en-US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A48271C-6FD9-B80B-A128-7692BDA51D2D}"/>
              </a:ext>
            </a:extLst>
          </p:cNvPr>
          <p:cNvSpPr/>
          <p:nvPr/>
        </p:nvSpPr>
        <p:spPr>
          <a:xfrm rot="16200000">
            <a:off x="3810007" y="1875494"/>
            <a:ext cx="365651" cy="184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09C87-6C0E-FF08-AFD0-5DC8D463272D}"/>
              </a:ext>
            </a:extLst>
          </p:cNvPr>
          <p:cNvSpPr txBox="1"/>
          <p:nvPr/>
        </p:nvSpPr>
        <p:spPr>
          <a:xfrm>
            <a:off x="3712933" y="298840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0</a:t>
            </a:r>
            <a:r>
              <a:rPr kumimoji="1" lang="en-US" altLang="ja-JP" dirty="0"/>
              <a:t>,0]</a:t>
            </a:r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E3F7F812-5DE5-4980-B103-703EBD403E51}"/>
              </a:ext>
            </a:extLst>
          </p:cNvPr>
          <p:cNvSpPr/>
          <p:nvPr/>
        </p:nvSpPr>
        <p:spPr>
          <a:xfrm rot="20382106">
            <a:off x="3400961" y="664142"/>
            <a:ext cx="365651" cy="184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ACE8543-CA89-0ED1-82B2-D179A8CB608F}"/>
              </a:ext>
            </a:extLst>
          </p:cNvPr>
          <p:cNvSpPr txBox="1"/>
          <p:nvPr/>
        </p:nvSpPr>
        <p:spPr>
          <a:xfrm>
            <a:off x="3661361" y="31739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(ind1, </a:t>
            </a:r>
            <a:r>
              <a:rPr kumimoji="1" lang="en-US" altLang="ja-JP"/>
              <a:t>ind2)=(0,1)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D5934B-0D01-230E-72CC-AA59344372FF}"/>
              </a:ext>
            </a:extLst>
          </p:cNvPr>
          <p:cNvSpPr txBox="1"/>
          <p:nvPr/>
        </p:nvSpPr>
        <p:spPr>
          <a:xfrm>
            <a:off x="9414265" y="610491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Look 0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66109-AA8F-F517-8AE5-43777742652E}"/>
              </a:ext>
            </a:extLst>
          </p:cNvPr>
          <p:cNvSpPr txBox="1"/>
          <p:nvPr/>
        </p:nvSpPr>
        <p:spPr>
          <a:xfrm>
            <a:off x="10468674" y="607483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Look 3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モデル 33">
                <a:extLst>
                  <a:ext uri="{FF2B5EF4-FFF2-40B4-BE49-F238E27FC236}">
                    <a16:creationId xmlns:a16="http://schemas.microsoft.com/office/drawing/2014/main" id="{A4EC3E88-E12E-B933-98B5-0F6067816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1323441"/>
                  </p:ext>
                </p:extLst>
              </p:nvPr>
            </p:nvGraphicFramePr>
            <p:xfrm rot="7587888">
              <a:off x="6081776" y="335076"/>
              <a:ext cx="2489653" cy="2774729"/>
            </p:xfrm>
            <a:graphic>
              <a:graphicData uri="http://schemas.microsoft.com/office/drawing/2017/model3d">
                <am3d:model3d r:embed="rId2">
                  <am3d:spPr>
                    <a:xfrm rot="7587888">
                      <a:off x="0" y="0"/>
                      <a:ext cx="2489653" cy="2774729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456436" ay="-2102421" az="-149896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85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モデル 33">
                <a:extLst>
                  <a:ext uri="{FF2B5EF4-FFF2-40B4-BE49-F238E27FC236}">
                    <a16:creationId xmlns:a16="http://schemas.microsoft.com/office/drawing/2014/main" id="{A4EC3E88-E12E-B933-98B5-0F6067816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587888">
                <a:off x="6081776" y="335076"/>
                <a:ext cx="2489653" cy="2774729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275C1F-1D99-EABE-C1DC-BFB9EC5D4D4C}"/>
              </a:ext>
            </a:extLst>
          </p:cNvPr>
          <p:cNvSpPr txBox="1"/>
          <p:nvPr/>
        </p:nvSpPr>
        <p:spPr>
          <a:xfrm>
            <a:off x="7085043" y="7831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+Y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CA9C9DB-D833-393F-644F-9EF03A319032}"/>
              </a:ext>
            </a:extLst>
          </p:cNvPr>
          <p:cNvSpPr txBox="1"/>
          <p:nvPr/>
        </p:nvSpPr>
        <p:spPr>
          <a:xfrm>
            <a:off x="7699652" y="197575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-Z</a:t>
            </a:r>
            <a:endParaRPr kumimoji="1" lang="ja-JP" altLang="en-US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10C6C68-FF25-EED7-2BD7-0CFC96EA63C7}"/>
              </a:ext>
            </a:extLst>
          </p:cNvPr>
          <p:cNvSpPr txBox="1"/>
          <p:nvPr/>
        </p:nvSpPr>
        <p:spPr>
          <a:xfrm>
            <a:off x="6405916" y="172612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-</a:t>
            </a:r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4B5D0A7-56FC-31D5-04F8-52DBC5674874}"/>
              </a:ext>
            </a:extLst>
          </p:cNvPr>
          <p:cNvSpPr txBox="1"/>
          <p:nvPr/>
        </p:nvSpPr>
        <p:spPr>
          <a:xfrm>
            <a:off x="3647904" y="52630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0</a:t>
            </a:r>
            <a:r>
              <a:rPr kumimoji="1" lang="en-US" altLang="ja-JP" dirty="0"/>
              <a:t>,0]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EC37C4E-58A9-B7D7-3E3F-C8FACB18598E}"/>
              </a:ext>
            </a:extLst>
          </p:cNvPr>
          <p:cNvSpPr txBox="1"/>
          <p:nvPr/>
        </p:nvSpPr>
        <p:spPr>
          <a:xfrm>
            <a:off x="4353858" y="5986193"/>
            <a:ext cx="6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[2,2]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モデル 39">
                <a:extLst>
                  <a:ext uri="{FF2B5EF4-FFF2-40B4-BE49-F238E27FC236}">
                    <a16:creationId xmlns:a16="http://schemas.microsoft.com/office/drawing/2014/main" id="{F0B477BA-25F9-901C-3B44-A574196061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0910205"/>
                  </p:ext>
                </p:extLst>
              </p:nvPr>
            </p:nvGraphicFramePr>
            <p:xfrm rot="17388453">
              <a:off x="9648017" y="644815"/>
              <a:ext cx="2508657" cy="2755723"/>
            </p:xfrm>
            <a:graphic>
              <a:graphicData uri="http://schemas.microsoft.com/office/drawing/2017/model3d">
                <am3d:model3d r:embed="rId2">
                  <am3d:spPr>
                    <a:xfrm rot="17388453">
                      <a:off x="0" y="0"/>
                      <a:ext cx="2508657" cy="2755723"/>
                    </a:xfrm>
                    <a:prstGeom prst="rect">
                      <a:avLst/>
                    </a:prstGeom>
                  </am3d:spPr>
                  <am3d:camera>
                    <am3d:pos x="0" y="0" z="767682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763" ay="1798657" az="-963249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8507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モデル 39">
                <a:extLst>
                  <a:ext uri="{FF2B5EF4-FFF2-40B4-BE49-F238E27FC236}">
                    <a16:creationId xmlns:a16="http://schemas.microsoft.com/office/drawing/2014/main" id="{F0B477BA-25F9-901C-3B44-A57419606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388453">
                <a:off x="9648017" y="644815"/>
                <a:ext cx="2508657" cy="2755723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1C0401-7881-0A7B-DA5B-28E2A55E3238}"/>
              </a:ext>
            </a:extLst>
          </p:cNvPr>
          <p:cNvSpPr txBox="1"/>
          <p:nvPr/>
        </p:nvSpPr>
        <p:spPr>
          <a:xfrm>
            <a:off x="10488186" y="120609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+X</a:t>
            </a:r>
            <a:endParaRPr kumimoji="1" lang="ja-JP" altLang="en-US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18FB1D3-CB2C-0F3E-4604-3947CCD1C91D}"/>
              </a:ext>
            </a:extLst>
          </p:cNvPr>
          <p:cNvSpPr txBox="1"/>
          <p:nvPr/>
        </p:nvSpPr>
        <p:spPr>
          <a:xfrm>
            <a:off x="10090893" y="20364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-Y</a:t>
            </a:r>
            <a:endParaRPr kumimoji="1" lang="ja-JP" altLang="en-US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923DFEB-C648-55D5-C3A9-27FDD96087DD}"/>
              </a:ext>
            </a:extLst>
          </p:cNvPr>
          <p:cNvSpPr txBox="1"/>
          <p:nvPr/>
        </p:nvSpPr>
        <p:spPr>
          <a:xfrm>
            <a:off x="11190515" y="200283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+Z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880DFCC-1A21-629F-2096-34FB0757F931}"/>
              </a:ext>
            </a:extLst>
          </p:cNvPr>
          <p:cNvSpPr txBox="1"/>
          <p:nvPr/>
        </p:nvSpPr>
        <p:spPr>
          <a:xfrm>
            <a:off x="7451186" y="488219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[2,0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68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EC618A2-3071-829A-3646-447BBDFEC8F2}"/>
              </a:ext>
            </a:extLst>
          </p:cNvPr>
          <p:cNvSpPr/>
          <p:nvPr/>
        </p:nvSpPr>
        <p:spPr>
          <a:xfrm>
            <a:off x="3567953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9D86E9F-1E11-D835-0E2B-66B5AC7A1BFB}"/>
              </a:ext>
            </a:extLst>
          </p:cNvPr>
          <p:cNvSpPr/>
          <p:nvPr/>
        </p:nvSpPr>
        <p:spPr>
          <a:xfrm>
            <a:off x="4374776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5C42F73-9146-9567-5B9E-A8FE3AD85353}"/>
              </a:ext>
            </a:extLst>
          </p:cNvPr>
          <p:cNvSpPr/>
          <p:nvPr/>
        </p:nvSpPr>
        <p:spPr>
          <a:xfrm>
            <a:off x="5181599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A9CDDAB-CAED-E6F7-42A2-04DF0D490357}"/>
              </a:ext>
            </a:extLst>
          </p:cNvPr>
          <p:cNvSpPr/>
          <p:nvPr/>
        </p:nvSpPr>
        <p:spPr>
          <a:xfrm>
            <a:off x="3567953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3A53716-3AFB-7CBB-4273-A36B00184C2E}"/>
              </a:ext>
            </a:extLst>
          </p:cNvPr>
          <p:cNvSpPr/>
          <p:nvPr/>
        </p:nvSpPr>
        <p:spPr>
          <a:xfrm>
            <a:off x="4374776" y="3446929"/>
            <a:ext cx="439270" cy="4123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5B89B9-6775-4813-7CF5-8E8E8968C72B}"/>
              </a:ext>
            </a:extLst>
          </p:cNvPr>
          <p:cNvSpPr/>
          <p:nvPr/>
        </p:nvSpPr>
        <p:spPr>
          <a:xfrm>
            <a:off x="5181599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8964A38-27FF-1D92-C076-E5394F338767}"/>
              </a:ext>
            </a:extLst>
          </p:cNvPr>
          <p:cNvSpPr/>
          <p:nvPr/>
        </p:nvSpPr>
        <p:spPr>
          <a:xfrm>
            <a:off x="3567953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026831F-0BCF-C52C-0117-0C2036F96268}"/>
              </a:ext>
            </a:extLst>
          </p:cNvPr>
          <p:cNvSpPr/>
          <p:nvPr/>
        </p:nvSpPr>
        <p:spPr>
          <a:xfrm>
            <a:off x="4374776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5832BBB-257F-5077-3A46-5F489A7F3276}"/>
              </a:ext>
            </a:extLst>
          </p:cNvPr>
          <p:cNvSpPr/>
          <p:nvPr/>
        </p:nvSpPr>
        <p:spPr>
          <a:xfrm>
            <a:off x="5181599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C2C253D-4181-F4BB-34A9-8DA6DD704741}"/>
              </a:ext>
            </a:extLst>
          </p:cNvPr>
          <p:cNvGrpSpPr/>
          <p:nvPr/>
        </p:nvGrpSpPr>
        <p:grpSpPr>
          <a:xfrm rot="19736033">
            <a:off x="2674263" y="410745"/>
            <a:ext cx="2052916" cy="1658472"/>
            <a:chOff x="2393577" y="591670"/>
            <a:chExt cx="2052916" cy="1658472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D6F067E-338D-4620-2DB7-21324CE951B8}"/>
                </a:ext>
              </a:extLst>
            </p:cNvPr>
            <p:cNvSpPr/>
            <p:nvPr/>
          </p:nvSpPr>
          <p:spPr>
            <a:xfrm>
              <a:off x="2393577" y="591670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17812C4-5F52-952D-6BC5-401C17F28BB6}"/>
                </a:ext>
              </a:extLst>
            </p:cNvPr>
            <p:cNvSpPr/>
            <p:nvPr/>
          </p:nvSpPr>
          <p:spPr>
            <a:xfrm>
              <a:off x="3200400" y="591670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DED3399-7411-95F8-1EB7-3A0AFCD41345}"/>
                </a:ext>
              </a:extLst>
            </p:cNvPr>
            <p:cNvSpPr/>
            <p:nvPr/>
          </p:nvSpPr>
          <p:spPr>
            <a:xfrm>
              <a:off x="4007223" y="591670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20ADBA0-C9D6-CD6C-B66A-3405EC759512}"/>
                </a:ext>
              </a:extLst>
            </p:cNvPr>
            <p:cNvSpPr/>
            <p:nvPr/>
          </p:nvSpPr>
          <p:spPr>
            <a:xfrm>
              <a:off x="2393577" y="1214717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790A548E-21FD-2A8E-CFBE-EACE6DBF4714}"/>
                </a:ext>
              </a:extLst>
            </p:cNvPr>
            <p:cNvSpPr/>
            <p:nvPr/>
          </p:nvSpPr>
          <p:spPr>
            <a:xfrm>
              <a:off x="3200400" y="1214717"/>
              <a:ext cx="439270" cy="4123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E718B2B-9DF4-6BD8-FB9D-47CD44636078}"/>
                </a:ext>
              </a:extLst>
            </p:cNvPr>
            <p:cNvSpPr/>
            <p:nvPr/>
          </p:nvSpPr>
          <p:spPr>
            <a:xfrm>
              <a:off x="4007223" y="1214717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99DE6DD-75AD-EF5A-B533-429906FB5F76}"/>
                </a:ext>
              </a:extLst>
            </p:cNvPr>
            <p:cNvSpPr/>
            <p:nvPr/>
          </p:nvSpPr>
          <p:spPr>
            <a:xfrm>
              <a:off x="2393577" y="1837765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9F682608-2405-C20D-730A-D6925ACF0D1C}"/>
                </a:ext>
              </a:extLst>
            </p:cNvPr>
            <p:cNvSpPr/>
            <p:nvPr/>
          </p:nvSpPr>
          <p:spPr>
            <a:xfrm>
              <a:off x="3200400" y="1837765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B74C595-6642-0D84-2671-7553888FC12E}"/>
                </a:ext>
              </a:extLst>
            </p:cNvPr>
            <p:cNvSpPr/>
            <p:nvPr/>
          </p:nvSpPr>
          <p:spPr>
            <a:xfrm>
              <a:off x="4007223" y="1837765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20F0D90-5CFA-D304-0AC5-3682E07E23E1}"/>
              </a:ext>
            </a:extLst>
          </p:cNvPr>
          <p:cNvGrpSpPr/>
          <p:nvPr/>
        </p:nvGrpSpPr>
        <p:grpSpPr>
          <a:xfrm rot="19800000">
            <a:off x="2044761" y="5156173"/>
            <a:ext cx="2052916" cy="1658472"/>
            <a:chOff x="2393577" y="4984376"/>
            <a:chExt cx="2052916" cy="1658472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F9ECC04A-3028-DB69-6C82-988C2DA96E93}"/>
                </a:ext>
              </a:extLst>
            </p:cNvPr>
            <p:cNvSpPr/>
            <p:nvPr/>
          </p:nvSpPr>
          <p:spPr>
            <a:xfrm>
              <a:off x="2393577" y="4984376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12B7689-4DB0-2638-E25A-8BD2F7EF610C}"/>
                </a:ext>
              </a:extLst>
            </p:cNvPr>
            <p:cNvSpPr/>
            <p:nvPr/>
          </p:nvSpPr>
          <p:spPr>
            <a:xfrm>
              <a:off x="3200400" y="4984376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1FB7F22-47B7-3D53-AE85-4EF402A59BCC}"/>
                </a:ext>
              </a:extLst>
            </p:cNvPr>
            <p:cNvSpPr/>
            <p:nvPr/>
          </p:nvSpPr>
          <p:spPr>
            <a:xfrm>
              <a:off x="4007223" y="4984376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3FBE5AB0-C3D5-95A3-B7BB-41DC1F987015}"/>
                </a:ext>
              </a:extLst>
            </p:cNvPr>
            <p:cNvSpPr/>
            <p:nvPr/>
          </p:nvSpPr>
          <p:spPr>
            <a:xfrm>
              <a:off x="2393577" y="5607423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FA46A64-3DAA-7FA7-94A1-B6DE61AA7899}"/>
                </a:ext>
              </a:extLst>
            </p:cNvPr>
            <p:cNvSpPr/>
            <p:nvPr/>
          </p:nvSpPr>
          <p:spPr>
            <a:xfrm>
              <a:off x="3200400" y="5607423"/>
              <a:ext cx="439270" cy="4123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15A7E565-9BAA-E199-38D9-84AC115F96B0}"/>
                </a:ext>
              </a:extLst>
            </p:cNvPr>
            <p:cNvSpPr/>
            <p:nvPr/>
          </p:nvSpPr>
          <p:spPr>
            <a:xfrm>
              <a:off x="4007223" y="5607423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2BBC307-EB00-DD11-B12B-FC4215D34601}"/>
                </a:ext>
              </a:extLst>
            </p:cNvPr>
            <p:cNvSpPr/>
            <p:nvPr/>
          </p:nvSpPr>
          <p:spPr>
            <a:xfrm>
              <a:off x="2393577" y="6230471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6C8C3E2-989E-D465-4AE7-4D73889C10D4}"/>
                </a:ext>
              </a:extLst>
            </p:cNvPr>
            <p:cNvSpPr/>
            <p:nvPr/>
          </p:nvSpPr>
          <p:spPr>
            <a:xfrm>
              <a:off x="3200400" y="6230471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F82EABA-FDEC-4037-42E1-66A969F8CBF1}"/>
                </a:ext>
              </a:extLst>
            </p:cNvPr>
            <p:cNvSpPr/>
            <p:nvPr/>
          </p:nvSpPr>
          <p:spPr>
            <a:xfrm>
              <a:off x="4007223" y="6230471"/>
              <a:ext cx="439270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楕円 30">
            <a:extLst>
              <a:ext uri="{FF2B5EF4-FFF2-40B4-BE49-F238E27FC236}">
                <a16:creationId xmlns:a16="http://schemas.microsoft.com/office/drawing/2014/main" id="{D9A73B50-6D8C-EF8F-B6E3-946AFE650EDD}"/>
              </a:ext>
            </a:extLst>
          </p:cNvPr>
          <p:cNvSpPr/>
          <p:nvPr/>
        </p:nvSpPr>
        <p:spPr>
          <a:xfrm>
            <a:off x="878541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9A48905-9A6E-D68E-8712-52A7DC6C9F1B}"/>
              </a:ext>
            </a:extLst>
          </p:cNvPr>
          <p:cNvSpPr/>
          <p:nvPr/>
        </p:nvSpPr>
        <p:spPr>
          <a:xfrm>
            <a:off x="1685364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C19143F-64D4-3A4A-E152-D577D6B98D7B}"/>
              </a:ext>
            </a:extLst>
          </p:cNvPr>
          <p:cNvSpPr/>
          <p:nvPr/>
        </p:nvSpPr>
        <p:spPr>
          <a:xfrm>
            <a:off x="2492187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39A00B50-1FC3-45B5-74FD-7C1F77247D0D}"/>
              </a:ext>
            </a:extLst>
          </p:cNvPr>
          <p:cNvSpPr/>
          <p:nvPr/>
        </p:nvSpPr>
        <p:spPr>
          <a:xfrm>
            <a:off x="878541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A9CF329-6E8D-8792-AE3C-9C7705EDBC09}"/>
              </a:ext>
            </a:extLst>
          </p:cNvPr>
          <p:cNvSpPr/>
          <p:nvPr/>
        </p:nvSpPr>
        <p:spPr>
          <a:xfrm>
            <a:off x="1685364" y="3446929"/>
            <a:ext cx="439270" cy="412377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2B45534-0B91-DF2E-F06F-75ECBC5ED50B}"/>
              </a:ext>
            </a:extLst>
          </p:cNvPr>
          <p:cNvSpPr/>
          <p:nvPr/>
        </p:nvSpPr>
        <p:spPr>
          <a:xfrm>
            <a:off x="2492187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1D3FF08-BD96-CF34-9904-643A61C19CEC}"/>
              </a:ext>
            </a:extLst>
          </p:cNvPr>
          <p:cNvSpPr/>
          <p:nvPr/>
        </p:nvSpPr>
        <p:spPr>
          <a:xfrm>
            <a:off x="878541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C8FEF515-6F13-0F6A-46AC-56CD0B984B1E}"/>
              </a:ext>
            </a:extLst>
          </p:cNvPr>
          <p:cNvSpPr/>
          <p:nvPr/>
        </p:nvSpPr>
        <p:spPr>
          <a:xfrm>
            <a:off x="1685364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E460D41-3E9B-14C9-1E29-46F1FE68F326}"/>
              </a:ext>
            </a:extLst>
          </p:cNvPr>
          <p:cNvSpPr/>
          <p:nvPr/>
        </p:nvSpPr>
        <p:spPr>
          <a:xfrm>
            <a:off x="2492187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49946F5-83C0-000D-5180-4228F579C805}"/>
              </a:ext>
            </a:extLst>
          </p:cNvPr>
          <p:cNvSpPr/>
          <p:nvPr/>
        </p:nvSpPr>
        <p:spPr>
          <a:xfrm>
            <a:off x="6284259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156F38C-DABB-C616-D91B-4BB73257F197}"/>
              </a:ext>
            </a:extLst>
          </p:cNvPr>
          <p:cNvSpPr/>
          <p:nvPr/>
        </p:nvSpPr>
        <p:spPr>
          <a:xfrm>
            <a:off x="7091082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1658902C-83D9-82C1-5210-41EC43126F13}"/>
              </a:ext>
            </a:extLst>
          </p:cNvPr>
          <p:cNvSpPr/>
          <p:nvPr/>
        </p:nvSpPr>
        <p:spPr>
          <a:xfrm>
            <a:off x="7897905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8CFD8D9-8D63-23A3-3BDB-415492E6E6FD}"/>
              </a:ext>
            </a:extLst>
          </p:cNvPr>
          <p:cNvSpPr/>
          <p:nvPr/>
        </p:nvSpPr>
        <p:spPr>
          <a:xfrm>
            <a:off x="6284259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6AF0982-736B-2BA5-A5F8-56D1865484BA}"/>
              </a:ext>
            </a:extLst>
          </p:cNvPr>
          <p:cNvSpPr/>
          <p:nvPr/>
        </p:nvSpPr>
        <p:spPr>
          <a:xfrm>
            <a:off x="7091082" y="3446929"/>
            <a:ext cx="439270" cy="412377"/>
          </a:xfrm>
          <a:prstGeom prst="ellipse">
            <a:avLst/>
          </a:prstGeom>
          <a:solidFill>
            <a:srgbClr val="211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4E0989B-6586-6B34-A8DF-E8643E8F04D9}"/>
              </a:ext>
            </a:extLst>
          </p:cNvPr>
          <p:cNvSpPr/>
          <p:nvPr/>
        </p:nvSpPr>
        <p:spPr>
          <a:xfrm>
            <a:off x="7897905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E38C3ADF-6B6C-588A-9801-B0DDB9DD2E7E}"/>
              </a:ext>
            </a:extLst>
          </p:cNvPr>
          <p:cNvSpPr/>
          <p:nvPr/>
        </p:nvSpPr>
        <p:spPr>
          <a:xfrm>
            <a:off x="6284259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A9A16BD-8811-A0FE-522D-8C6DBFBA4EAC}"/>
              </a:ext>
            </a:extLst>
          </p:cNvPr>
          <p:cNvSpPr/>
          <p:nvPr/>
        </p:nvSpPr>
        <p:spPr>
          <a:xfrm>
            <a:off x="7091082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564B512-8A5B-1439-AC5D-4B7DC67097AF}"/>
              </a:ext>
            </a:extLst>
          </p:cNvPr>
          <p:cNvSpPr/>
          <p:nvPr/>
        </p:nvSpPr>
        <p:spPr>
          <a:xfrm>
            <a:off x="7897905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CE16A5B8-A1DE-87C6-D743-D8581A1D283D}"/>
              </a:ext>
            </a:extLst>
          </p:cNvPr>
          <p:cNvSpPr/>
          <p:nvPr/>
        </p:nvSpPr>
        <p:spPr>
          <a:xfrm>
            <a:off x="9260543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A8D1748-7F53-73F2-984F-BDA9FA0AFF55}"/>
              </a:ext>
            </a:extLst>
          </p:cNvPr>
          <p:cNvSpPr/>
          <p:nvPr/>
        </p:nvSpPr>
        <p:spPr>
          <a:xfrm>
            <a:off x="10067366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CDF2F82-4CDA-4CE6-0B86-1EF8BF6D974F}"/>
              </a:ext>
            </a:extLst>
          </p:cNvPr>
          <p:cNvSpPr/>
          <p:nvPr/>
        </p:nvSpPr>
        <p:spPr>
          <a:xfrm>
            <a:off x="10874189" y="2823882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A1D9849-397C-4ACD-763E-C24704A163CD}"/>
              </a:ext>
            </a:extLst>
          </p:cNvPr>
          <p:cNvSpPr/>
          <p:nvPr/>
        </p:nvSpPr>
        <p:spPr>
          <a:xfrm>
            <a:off x="9260543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DB01ABE-187B-C6FF-6391-9846E54F4171}"/>
              </a:ext>
            </a:extLst>
          </p:cNvPr>
          <p:cNvSpPr/>
          <p:nvPr/>
        </p:nvSpPr>
        <p:spPr>
          <a:xfrm>
            <a:off x="10067366" y="3446929"/>
            <a:ext cx="439270" cy="412377"/>
          </a:xfrm>
          <a:prstGeom prst="ellipse">
            <a:avLst/>
          </a:prstGeom>
          <a:solidFill>
            <a:srgbClr val="FA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B90D4D6-DEB9-55E1-A3C6-EBC5ED44FFAB}"/>
              </a:ext>
            </a:extLst>
          </p:cNvPr>
          <p:cNvSpPr/>
          <p:nvPr/>
        </p:nvSpPr>
        <p:spPr>
          <a:xfrm>
            <a:off x="10874189" y="3446929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DB02F62-C715-979B-50E4-5403693A222A}"/>
              </a:ext>
            </a:extLst>
          </p:cNvPr>
          <p:cNvSpPr/>
          <p:nvPr/>
        </p:nvSpPr>
        <p:spPr>
          <a:xfrm>
            <a:off x="9260543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0348EFA-B26B-CFBB-DA0B-85B36EC9D518}"/>
              </a:ext>
            </a:extLst>
          </p:cNvPr>
          <p:cNvSpPr/>
          <p:nvPr/>
        </p:nvSpPr>
        <p:spPr>
          <a:xfrm>
            <a:off x="10067366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D068511-223E-70A3-F4D4-DAA9175C40A6}"/>
              </a:ext>
            </a:extLst>
          </p:cNvPr>
          <p:cNvSpPr/>
          <p:nvPr/>
        </p:nvSpPr>
        <p:spPr>
          <a:xfrm>
            <a:off x="10874189" y="4069977"/>
            <a:ext cx="439270" cy="41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6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246</Words>
  <Application>Microsoft Office PowerPoint</Application>
  <PresentationFormat>ワイド画面</PresentationFormat>
  <Paragraphs>109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 智陽</dc:creator>
  <cp:lastModifiedBy>飯田 智陽</cp:lastModifiedBy>
  <cp:revision>12</cp:revision>
  <dcterms:created xsi:type="dcterms:W3CDTF">2022-07-18T03:38:45Z</dcterms:created>
  <dcterms:modified xsi:type="dcterms:W3CDTF">2022-08-06T22:23:22Z</dcterms:modified>
</cp:coreProperties>
</file>