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D7B93-6C1D-18B7-F975-6C62963D5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09D927-99EF-6A30-7FA2-CAE4E272C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E944B9-66AD-641D-2917-DD0177B0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52A055-C2B0-D9C4-FE96-2606A06F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8F0C8-36C4-7669-5E19-A1FB84F8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3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FB817-F597-2A0E-748B-CFB19664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AF6F43-7279-D1CC-8746-2DCDC293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FA447-E0F5-2E14-56F7-1CE79B3E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1AE652-768C-9573-79BA-ECF86585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A24F4-8012-9934-E03F-FA16C92D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91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A7B412-F0EF-A79B-8737-8BF41A149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4D4D80-5834-A9FE-B2BE-CC81A8E0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EEEEF-B9EA-8DC5-876B-300E6D8F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7253B-74CE-150C-6890-1738B866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43A622-5EB4-3A27-6EB4-2ED9925D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5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106C7-95EE-51C8-0D73-830AD53D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7720D-8F01-157F-6672-1B27C68E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47D51A-7435-159E-CDB4-F9B4AA60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73F79-A8E3-C5B6-8AE2-0E40B708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AA721-54B9-92EB-C64C-FDEE2758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2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20156-4663-B04B-554D-5894895D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A6440-503E-B32A-D960-33210458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976E8-D019-9A79-8576-4D0FE839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153FF2-C816-4F6D-50D4-BC37BD7F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AF88C-7A02-E252-1FA9-9BF424EB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98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27C17-AA5D-E804-42B5-1B9B08AF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267268-2771-D4D7-2E6E-D2307B87E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E548F4-8377-A101-D36B-51D92A85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52AE9-F100-90DD-FC19-CEEEAEE7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41CABB-AE5E-A483-0121-62164A46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F89734-2D4D-7C4A-70A4-324E8951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41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F8664-0FCB-2473-6D27-A0A2FBB0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1F779-3668-238C-36C7-59562E288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13D2E-5B5C-3795-3EB7-15F256AD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B9B59E-94AB-0432-D3CA-C3F1D8B3E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BD6E42-902A-7E3B-431F-E09F6C3C1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31E8C9-269A-014C-DC4A-C7C692A2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547A91-05C8-442A-276E-2DAD766C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1319CE-82EE-51AC-967E-BDB81E14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70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AC0BC-1A5A-7B0B-64A3-47ADA0E4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81AAA7-0F3F-6099-E590-0F91B752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1DB56E-38C4-1576-8B87-B98B54F8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09E43E-17E5-C214-F1B5-8345C618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8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B1118B-DFB3-5133-78ED-A1CD461B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3A921D-5077-5656-DCF1-56F0B817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648-FFD9-FA5A-A4A2-8143DE89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90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32678-BD2C-F6D1-260E-486EE3BF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89179-2E55-37D0-B600-D240031A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F92B16-CCBC-439B-41FC-8BBBD6572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359BF6-C2D1-96BD-07A0-33FF4AE6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75876F-E43F-B51A-A27C-9501B7CC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594A17-FAE3-25DE-96CC-E748B7DB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01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FE719-64C2-35D0-F64D-5C0D69FC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A230A2-EFF8-976C-E710-8CE67D92E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80E25-1B42-2A3A-E295-12F040BA0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DB1EFA-E96B-933F-E35A-0F52EEA3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A10D52-424B-3B6C-2ADF-E2BBFDAD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216C4-CD1D-9E58-CA80-53040993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20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76AAF0-FD63-59CB-8C10-C3B84E44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96B557-3127-91F2-B9A5-7C06E811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B3B6DB-BFC0-958B-5FB3-BCCC655E8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94E5-D8F6-4504-91FE-8A134674B4F9}" type="datetimeFigureOut">
              <a:rPr kumimoji="1" lang="ja-JP" altLang="en-US" smtClean="0"/>
              <a:t>2022/6/10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4857E4-2C5D-A5B3-CC0B-46168EBED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9ECA98-E31E-2752-648C-8AE0E8540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289B-9386-4CB4-B359-1C0CA20616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0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017B12-85E1-149E-B971-90C724554274}"/>
              </a:ext>
            </a:extLst>
          </p:cNvPr>
          <p:cNvSpPr/>
          <p:nvPr/>
        </p:nvSpPr>
        <p:spPr>
          <a:xfrm>
            <a:off x="1846729" y="94129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D56059-C491-8F3D-86E7-A8086501EFBB}"/>
              </a:ext>
            </a:extLst>
          </p:cNvPr>
          <p:cNvSpPr/>
          <p:nvPr/>
        </p:nvSpPr>
        <p:spPr>
          <a:xfrm>
            <a:off x="2206729" y="94129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27DB771-9C44-57AC-C68E-DDE8C1A4E486}"/>
              </a:ext>
            </a:extLst>
          </p:cNvPr>
          <p:cNvSpPr/>
          <p:nvPr/>
        </p:nvSpPr>
        <p:spPr>
          <a:xfrm>
            <a:off x="2566729" y="94129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ACF09F-8F96-FA94-289F-A5301B2FFDBF}"/>
              </a:ext>
            </a:extLst>
          </p:cNvPr>
          <p:cNvSpPr/>
          <p:nvPr/>
        </p:nvSpPr>
        <p:spPr>
          <a:xfrm>
            <a:off x="2926729" y="94129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14526C-DDE0-68D6-8EBF-6D3BB9AA27CE}"/>
              </a:ext>
            </a:extLst>
          </p:cNvPr>
          <p:cNvSpPr/>
          <p:nvPr/>
        </p:nvSpPr>
        <p:spPr>
          <a:xfrm>
            <a:off x="3286729" y="94129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65CE85-51B8-E090-45C9-CA20BE6490BB}"/>
              </a:ext>
            </a:extLst>
          </p:cNvPr>
          <p:cNvSpPr/>
          <p:nvPr/>
        </p:nvSpPr>
        <p:spPr>
          <a:xfrm>
            <a:off x="3646729" y="94129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3DB7BE-90CA-33BB-E175-4180F0EAD441}"/>
              </a:ext>
            </a:extLst>
          </p:cNvPr>
          <p:cNvSpPr/>
          <p:nvPr/>
        </p:nvSpPr>
        <p:spPr>
          <a:xfrm>
            <a:off x="4006729" y="94129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CEDD7F-FD69-3153-11F9-C44B283C2F76}"/>
              </a:ext>
            </a:extLst>
          </p:cNvPr>
          <p:cNvSpPr/>
          <p:nvPr/>
        </p:nvSpPr>
        <p:spPr>
          <a:xfrm>
            <a:off x="4366729" y="94129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305B840-AC9F-CF01-0394-F8831730BC70}"/>
              </a:ext>
            </a:extLst>
          </p:cNvPr>
          <p:cNvSpPr/>
          <p:nvPr/>
        </p:nvSpPr>
        <p:spPr>
          <a:xfrm>
            <a:off x="4726729" y="94129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689329A-38AC-BF30-7480-C8EAB5986005}"/>
              </a:ext>
            </a:extLst>
          </p:cNvPr>
          <p:cNvSpPr/>
          <p:nvPr/>
        </p:nvSpPr>
        <p:spPr>
          <a:xfrm>
            <a:off x="5086729" y="94129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7066E7E-2ED3-EC3D-0399-AC0BCB8A8269}"/>
              </a:ext>
            </a:extLst>
          </p:cNvPr>
          <p:cNvSpPr/>
          <p:nvPr/>
        </p:nvSpPr>
        <p:spPr>
          <a:xfrm>
            <a:off x="1846729" y="1299883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678018-FD11-B38D-61D5-9EB03E3755E5}"/>
              </a:ext>
            </a:extLst>
          </p:cNvPr>
          <p:cNvSpPr/>
          <p:nvPr/>
        </p:nvSpPr>
        <p:spPr>
          <a:xfrm>
            <a:off x="2206729" y="1299883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E81E25E-7FA7-D4CA-F7AC-CD05462C9A20}"/>
              </a:ext>
            </a:extLst>
          </p:cNvPr>
          <p:cNvSpPr/>
          <p:nvPr/>
        </p:nvSpPr>
        <p:spPr>
          <a:xfrm>
            <a:off x="2566729" y="1299883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49717E8-D188-0461-91DF-336AA7810A48}"/>
              </a:ext>
            </a:extLst>
          </p:cNvPr>
          <p:cNvSpPr/>
          <p:nvPr/>
        </p:nvSpPr>
        <p:spPr>
          <a:xfrm>
            <a:off x="2926729" y="1299883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BFB16E2-B0C8-22C4-2AAC-9C8BE1BD132F}"/>
              </a:ext>
            </a:extLst>
          </p:cNvPr>
          <p:cNvSpPr/>
          <p:nvPr/>
        </p:nvSpPr>
        <p:spPr>
          <a:xfrm>
            <a:off x="3286729" y="1299883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D7F797B-60FA-8F24-7C47-28EE6C19D45A}"/>
              </a:ext>
            </a:extLst>
          </p:cNvPr>
          <p:cNvSpPr/>
          <p:nvPr/>
        </p:nvSpPr>
        <p:spPr>
          <a:xfrm>
            <a:off x="3646729" y="1299883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BDCE66-E242-0453-2A87-61365D003CEC}"/>
              </a:ext>
            </a:extLst>
          </p:cNvPr>
          <p:cNvSpPr/>
          <p:nvPr/>
        </p:nvSpPr>
        <p:spPr>
          <a:xfrm>
            <a:off x="4006729" y="1299883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705D6E3-BE7F-742F-8AF3-66FD4390562F}"/>
              </a:ext>
            </a:extLst>
          </p:cNvPr>
          <p:cNvSpPr/>
          <p:nvPr/>
        </p:nvSpPr>
        <p:spPr>
          <a:xfrm>
            <a:off x="4366729" y="1299883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620F3B8-9CB9-FD38-AA3A-89E786FD7EE2}"/>
              </a:ext>
            </a:extLst>
          </p:cNvPr>
          <p:cNvSpPr/>
          <p:nvPr/>
        </p:nvSpPr>
        <p:spPr>
          <a:xfrm>
            <a:off x="4726729" y="1299883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E6BA9DC-32DA-49E3-FB78-A56225B14966}"/>
              </a:ext>
            </a:extLst>
          </p:cNvPr>
          <p:cNvSpPr/>
          <p:nvPr/>
        </p:nvSpPr>
        <p:spPr>
          <a:xfrm>
            <a:off x="5086729" y="1299883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EA82686-944E-DD93-0FB8-6EC91A6B8122}"/>
              </a:ext>
            </a:extLst>
          </p:cNvPr>
          <p:cNvSpPr/>
          <p:nvPr/>
        </p:nvSpPr>
        <p:spPr>
          <a:xfrm>
            <a:off x="1846729" y="165847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64FAF9D-1F96-3EE7-1FFA-638EB5F61BD7}"/>
              </a:ext>
            </a:extLst>
          </p:cNvPr>
          <p:cNvSpPr/>
          <p:nvPr/>
        </p:nvSpPr>
        <p:spPr>
          <a:xfrm>
            <a:off x="2206729" y="165847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136A2D5-8492-5534-AA27-10B842F719E0}"/>
              </a:ext>
            </a:extLst>
          </p:cNvPr>
          <p:cNvSpPr/>
          <p:nvPr/>
        </p:nvSpPr>
        <p:spPr>
          <a:xfrm>
            <a:off x="2566729" y="165847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58B5CE7-7C0A-7FA1-6BE7-5EEA0D4F3FDB}"/>
              </a:ext>
            </a:extLst>
          </p:cNvPr>
          <p:cNvSpPr/>
          <p:nvPr/>
        </p:nvSpPr>
        <p:spPr>
          <a:xfrm>
            <a:off x="2926729" y="165847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D459C8E-EAF0-A7C5-8EAA-D42979F6D563}"/>
              </a:ext>
            </a:extLst>
          </p:cNvPr>
          <p:cNvSpPr/>
          <p:nvPr/>
        </p:nvSpPr>
        <p:spPr>
          <a:xfrm>
            <a:off x="3286729" y="165847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81DF20D-C704-58D0-274E-7527ED1F2891}"/>
              </a:ext>
            </a:extLst>
          </p:cNvPr>
          <p:cNvSpPr/>
          <p:nvPr/>
        </p:nvSpPr>
        <p:spPr>
          <a:xfrm>
            <a:off x="3646729" y="165847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C4B1FA9-431A-8307-67C5-04B81A69F356}"/>
              </a:ext>
            </a:extLst>
          </p:cNvPr>
          <p:cNvSpPr/>
          <p:nvPr/>
        </p:nvSpPr>
        <p:spPr>
          <a:xfrm>
            <a:off x="4006729" y="165847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1751994-0508-0198-64FF-4834B6AA54A5}"/>
              </a:ext>
            </a:extLst>
          </p:cNvPr>
          <p:cNvSpPr/>
          <p:nvPr/>
        </p:nvSpPr>
        <p:spPr>
          <a:xfrm>
            <a:off x="4366729" y="165847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9AB91F2-C7E0-A3DB-6238-7022FBDACAF1}"/>
              </a:ext>
            </a:extLst>
          </p:cNvPr>
          <p:cNvSpPr/>
          <p:nvPr/>
        </p:nvSpPr>
        <p:spPr>
          <a:xfrm>
            <a:off x="4726729" y="165847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5D08188-DEF7-6505-5035-66E7C1CAE6A7}"/>
              </a:ext>
            </a:extLst>
          </p:cNvPr>
          <p:cNvSpPr/>
          <p:nvPr/>
        </p:nvSpPr>
        <p:spPr>
          <a:xfrm>
            <a:off x="5086729" y="165847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2974BFF-178E-AF5B-2853-244FDC108492}"/>
              </a:ext>
            </a:extLst>
          </p:cNvPr>
          <p:cNvSpPr/>
          <p:nvPr/>
        </p:nvSpPr>
        <p:spPr>
          <a:xfrm>
            <a:off x="1846729" y="201706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7D84D00-BF34-E41F-7B80-C4BB29FA0D0E}"/>
              </a:ext>
            </a:extLst>
          </p:cNvPr>
          <p:cNvSpPr/>
          <p:nvPr/>
        </p:nvSpPr>
        <p:spPr>
          <a:xfrm>
            <a:off x="2206729" y="2017060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99C4AC9-C003-74F7-AA44-223609791AFA}"/>
              </a:ext>
            </a:extLst>
          </p:cNvPr>
          <p:cNvSpPr/>
          <p:nvPr/>
        </p:nvSpPr>
        <p:spPr>
          <a:xfrm>
            <a:off x="2566729" y="201706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436980E-4DFB-642A-8AD1-9A60F0B34AE4}"/>
              </a:ext>
            </a:extLst>
          </p:cNvPr>
          <p:cNvSpPr/>
          <p:nvPr/>
        </p:nvSpPr>
        <p:spPr>
          <a:xfrm>
            <a:off x="2926729" y="2017060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20C6D06-82F3-9D56-514A-8277B732066C}"/>
              </a:ext>
            </a:extLst>
          </p:cNvPr>
          <p:cNvSpPr/>
          <p:nvPr/>
        </p:nvSpPr>
        <p:spPr>
          <a:xfrm>
            <a:off x="3286729" y="201706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D49EB5B-8AC4-92D3-A58F-3B8A69544912}"/>
              </a:ext>
            </a:extLst>
          </p:cNvPr>
          <p:cNvSpPr/>
          <p:nvPr/>
        </p:nvSpPr>
        <p:spPr>
          <a:xfrm>
            <a:off x="3646729" y="2017060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3E4B1A3-BF68-C893-A74C-3C45B21D12CC}"/>
              </a:ext>
            </a:extLst>
          </p:cNvPr>
          <p:cNvSpPr/>
          <p:nvPr/>
        </p:nvSpPr>
        <p:spPr>
          <a:xfrm>
            <a:off x="4006729" y="201706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9300F30-E753-BD76-AC15-F2CE5DFE506D}"/>
              </a:ext>
            </a:extLst>
          </p:cNvPr>
          <p:cNvSpPr/>
          <p:nvPr/>
        </p:nvSpPr>
        <p:spPr>
          <a:xfrm>
            <a:off x="4366729" y="2017060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BB4A41F-8E44-424F-CE5C-38A9763B8824}"/>
              </a:ext>
            </a:extLst>
          </p:cNvPr>
          <p:cNvSpPr/>
          <p:nvPr/>
        </p:nvSpPr>
        <p:spPr>
          <a:xfrm>
            <a:off x="4726729" y="201706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D469771-C719-8B2C-56BA-1E2CFE0C0553}"/>
              </a:ext>
            </a:extLst>
          </p:cNvPr>
          <p:cNvSpPr/>
          <p:nvPr/>
        </p:nvSpPr>
        <p:spPr>
          <a:xfrm>
            <a:off x="5086729" y="2017060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CAAD202-7F72-64F2-47FB-A0A129BB508E}"/>
              </a:ext>
            </a:extLst>
          </p:cNvPr>
          <p:cNvSpPr/>
          <p:nvPr/>
        </p:nvSpPr>
        <p:spPr>
          <a:xfrm>
            <a:off x="1846729" y="237564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FE4B020-F7CC-CCAB-6435-CD52732F9262}"/>
              </a:ext>
            </a:extLst>
          </p:cNvPr>
          <p:cNvSpPr/>
          <p:nvPr/>
        </p:nvSpPr>
        <p:spPr>
          <a:xfrm>
            <a:off x="2206729" y="237564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FD2882F-7A54-40B0-EAA2-29F3B3B621EE}"/>
              </a:ext>
            </a:extLst>
          </p:cNvPr>
          <p:cNvSpPr/>
          <p:nvPr/>
        </p:nvSpPr>
        <p:spPr>
          <a:xfrm>
            <a:off x="2566729" y="237564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C57ED42-8169-887F-5EBE-D2F603C5B0B4}"/>
              </a:ext>
            </a:extLst>
          </p:cNvPr>
          <p:cNvSpPr/>
          <p:nvPr/>
        </p:nvSpPr>
        <p:spPr>
          <a:xfrm>
            <a:off x="2926729" y="237564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29903C8-F9D8-5147-23CF-02AF9E333176}"/>
              </a:ext>
            </a:extLst>
          </p:cNvPr>
          <p:cNvSpPr/>
          <p:nvPr/>
        </p:nvSpPr>
        <p:spPr>
          <a:xfrm>
            <a:off x="3286729" y="237564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4515614-C09F-2622-DEF1-D373F1DFE4EB}"/>
              </a:ext>
            </a:extLst>
          </p:cNvPr>
          <p:cNvSpPr/>
          <p:nvPr/>
        </p:nvSpPr>
        <p:spPr>
          <a:xfrm>
            <a:off x="3646729" y="237564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7EA5712-4B0C-03B5-945D-1AE40B57BB5A}"/>
              </a:ext>
            </a:extLst>
          </p:cNvPr>
          <p:cNvSpPr/>
          <p:nvPr/>
        </p:nvSpPr>
        <p:spPr>
          <a:xfrm>
            <a:off x="4006729" y="237564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1AC30E3-5D27-DDDC-ECCD-0EF66563C295}"/>
              </a:ext>
            </a:extLst>
          </p:cNvPr>
          <p:cNvSpPr/>
          <p:nvPr/>
        </p:nvSpPr>
        <p:spPr>
          <a:xfrm>
            <a:off x="4366729" y="237564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ECD113B-AA57-7511-6245-0794D5DDD503}"/>
              </a:ext>
            </a:extLst>
          </p:cNvPr>
          <p:cNvSpPr/>
          <p:nvPr/>
        </p:nvSpPr>
        <p:spPr>
          <a:xfrm>
            <a:off x="4726729" y="237564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A714841-F1F6-8AE2-D97C-0E7EBC82B0D1}"/>
              </a:ext>
            </a:extLst>
          </p:cNvPr>
          <p:cNvSpPr/>
          <p:nvPr/>
        </p:nvSpPr>
        <p:spPr>
          <a:xfrm>
            <a:off x="5086729" y="237564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5342E35-4556-EA8F-98D1-FE50CAD2F84F}"/>
              </a:ext>
            </a:extLst>
          </p:cNvPr>
          <p:cNvSpPr/>
          <p:nvPr/>
        </p:nvSpPr>
        <p:spPr>
          <a:xfrm>
            <a:off x="1846729" y="2734237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F756AFD-0E8E-A82E-D016-49E9E2821F8F}"/>
              </a:ext>
            </a:extLst>
          </p:cNvPr>
          <p:cNvSpPr/>
          <p:nvPr/>
        </p:nvSpPr>
        <p:spPr>
          <a:xfrm>
            <a:off x="2206729" y="2734237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DC8A85-4C95-FB89-C60E-4ED8B575131C}"/>
              </a:ext>
            </a:extLst>
          </p:cNvPr>
          <p:cNvSpPr/>
          <p:nvPr/>
        </p:nvSpPr>
        <p:spPr>
          <a:xfrm>
            <a:off x="2566729" y="2734237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B88396C-D69E-F784-5BE0-7AD4D39E62EF}"/>
              </a:ext>
            </a:extLst>
          </p:cNvPr>
          <p:cNvSpPr/>
          <p:nvPr/>
        </p:nvSpPr>
        <p:spPr>
          <a:xfrm>
            <a:off x="2926729" y="2734237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F6130EB-BDE5-EF39-5584-2CC234C87BE0}"/>
              </a:ext>
            </a:extLst>
          </p:cNvPr>
          <p:cNvSpPr/>
          <p:nvPr/>
        </p:nvSpPr>
        <p:spPr>
          <a:xfrm>
            <a:off x="3286729" y="2734237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D33CA3F-2C82-6B87-671F-4533981AF455}"/>
              </a:ext>
            </a:extLst>
          </p:cNvPr>
          <p:cNvSpPr/>
          <p:nvPr/>
        </p:nvSpPr>
        <p:spPr>
          <a:xfrm>
            <a:off x="3646729" y="2734237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B4F278D-4116-15D4-1FA8-290DBA0CB661}"/>
              </a:ext>
            </a:extLst>
          </p:cNvPr>
          <p:cNvSpPr/>
          <p:nvPr/>
        </p:nvSpPr>
        <p:spPr>
          <a:xfrm>
            <a:off x="4006729" y="2734237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0DA358F-22F7-B43C-9E1B-CBE79B69B55F}"/>
              </a:ext>
            </a:extLst>
          </p:cNvPr>
          <p:cNvSpPr/>
          <p:nvPr/>
        </p:nvSpPr>
        <p:spPr>
          <a:xfrm>
            <a:off x="4366729" y="2734237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DFB584F-77CC-D7ED-4378-7E51D6E64230}"/>
              </a:ext>
            </a:extLst>
          </p:cNvPr>
          <p:cNvSpPr/>
          <p:nvPr/>
        </p:nvSpPr>
        <p:spPr>
          <a:xfrm>
            <a:off x="4726729" y="2734237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3DEE1B2-0607-AEDC-B85D-5F82508E79AC}"/>
              </a:ext>
            </a:extLst>
          </p:cNvPr>
          <p:cNvSpPr/>
          <p:nvPr/>
        </p:nvSpPr>
        <p:spPr>
          <a:xfrm>
            <a:off x="5086729" y="2734237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E55249-3536-F8D6-F357-E1E28A596DE2}"/>
              </a:ext>
            </a:extLst>
          </p:cNvPr>
          <p:cNvSpPr/>
          <p:nvPr/>
        </p:nvSpPr>
        <p:spPr>
          <a:xfrm>
            <a:off x="1846729" y="3073932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634D5DA-2E47-A7C2-A675-3940FF012047}"/>
              </a:ext>
            </a:extLst>
          </p:cNvPr>
          <p:cNvSpPr/>
          <p:nvPr/>
        </p:nvSpPr>
        <p:spPr>
          <a:xfrm>
            <a:off x="2206729" y="3073932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7C6D159-F058-0D1F-B349-0504B50CF77A}"/>
              </a:ext>
            </a:extLst>
          </p:cNvPr>
          <p:cNvSpPr/>
          <p:nvPr/>
        </p:nvSpPr>
        <p:spPr>
          <a:xfrm>
            <a:off x="2566729" y="3073932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201DA04-DE2E-87FD-3A15-4DB96CB281B2}"/>
              </a:ext>
            </a:extLst>
          </p:cNvPr>
          <p:cNvSpPr/>
          <p:nvPr/>
        </p:nvSpPr>
        <p:spPr>
          <a:xfrm>
            <a:off x="2926729" y="3073932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BB3236E-12B3-617D-DFA0-3168E1A45408}"/>
              </a:ext>
            </a:extLst>
          </p:cNvPr>
          <p:cNvSpPr/>
          <p:nvPr/>
        </p:nvSpPr>
        <p:spPr>
          <a:xfrm>
            <a:off x="3286729" y="3073932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D3BDD2-2984-3001-26B2-1AC6F8B26044}"/>
              </a:ext>
            </a:extLst>
          </p:cNvPr>
          <p:cNvSpPr/>
          <p:nvPr/>
        </p:nvSpPr>
        <p:spPr>
          <a:xfrm>
            <a:off x="3646729" y="3073932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970E1B-5CDE-795A-E561-F2AF2639868B}"/>
              </a:ext>
            </a:extLst>
          </p:cNvPr>
          <p:cNvSpPr/>
          <p:nvPr/>
        </p:nvSpPr>
        <p:spPr>
          <a:xfrm>
            <a:off x="4006729" y="3073932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171898B-E636-BF1D-5489-FC47565AD94C}"/>
              </a:ext>
            </a:extLst>
          </p:cNvPr>
          <p:cNvSpPr/>
          <p:nvPr/>
        </p:nvSpPr>
        <p:spPr>
          <a:xfrm>
            <a:off x="4366729" y="3073932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B0A5744-4259-7434-866E-DBBB794BFF90}"/>
              </a:ext>
            </a:extLst>
          </p:cNvPr>
          <p:cNvSpPr/>
          <p:nvPr/>
        </p:nvSpPr>
        <p:spPr>
          <a:xfrm>
            <a:off x="4726729" y="3073932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3E677BC-C2E2-47B1-6513-4CF0FFE6C594}"/>
              </a:ext>
            </a:extLst>
          </p:cNvPr>
          <p:cNvSpPr/>
          <p:nvPr/>
        </p:nvSpPr>
        <p:spPr>
          <a:xfrm>
            <a:off x="5086729" y="3073932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E470DE3-AE45-5791-56DF-4F8EEC281050}"/>
              </a:ext>
            </a:extLst>
          </p:cNvPr>
          <p:cNvSpPr/>
          <p:nvPr/>
        </p:nvSpPr>
        <p:spPr>
          <a:xfrm>
            <a:off x="1846729" y="343252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EE49538-E4C7-F96D-3580-40E2A0F119A6}"/>
              </a:ext>
            </a:extLst>
          </p:cNvPr>
          <p:cNvSpPr/>
          <p:nvPr/>
        </p:nvSpPr>
        <p:spPr>
          <a:xfrm>
            <a:off x="2206729" y="343252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1474CDF-92B2-A2D7-5F23-EDBCF6B293E2}"/>
              </a:ext>
            </a:extLst>
          </p:cNvPr>
          <p:cNvSpPr/>
          <p:nvPr/>
        </p:nvSpPr>
        <p:spPr>
          <a:xfrm>
            <a:off x="2566729" y="343252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C59B4669-6988-EF90-26DC-61C74139D3C4}"/>
              </a:ext>
            </a:extLst>
          </p:cNvPr>
          <p:cNvSpPr/>
          <p:nvPr/>
        </p:nvSpPr>
        <p:spPr>
          <a:xfrm>
            <a:off x="2926729" y="343252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50F6E74-17D2-0014-A1C4-A7734E8828B6}"/>
              </a:ext>
            </a:extLst>
          </p:cNvPr>
          <p:cNvSpPr/>
          <p:nvPr/>
        </p:nvSpPr>
        <p:spPr>
          <a:xfrm>
            <a:off x="3286729" y="343252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9F9F64C-68A5-9BA5-E5D1-4734CA94492F}"/>
              </a:ext>
            </a:extLst>
          </p:cNvPr>
          <p:cNvSpPr/>
          <p:nvPr/>
        </p:nvSpPr>
        <p:spPr>
          <a:xfrm>
            <a:off x="3646729" y="343252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B0C2D398-7F58-B023-58CA-25BAC1585178}"/>
              </a:ext>
            </a:extLst>
          </p:cNvPr>
          <p:cNvSpPr/>
          <p:nvPr/>
        </p:nvSpPr>
        <p:spPr>
          <a:xfrm>
            <a:off x="4006729" y="343252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E566F0A-8044-62EC-F678-1F1F22BBCD46}"/>
              </a:ext>
            </a:extLst>
          </p:cNvPr>
          <p:cNvSpPr/>
          <p:nvPr/>
        </p:nvSpPr>
        <p:spPr>
          <a:xfrm>
            <a:off x="4366729" y="343252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937C3C-1B30-8C3A-BBF4-5639FF089591}"/>
              </a:ext>
            </a:extLst>
          </p:cNvPr>
          <p:cNvSpPr/>
          <p:nvPr/>
        </p:nvSpPr>
        <p:spPr>
          <a:xfrm>
            <a:off x="4726729" y="343252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B6999BB-D21D-ADC7-630B-143D26D7B415}"/>
              </a:ext>
            </a:extLst>
          </p:cNvPr>
          <p:cNvSpPr/>
          <p:nvPr/>
        </p:nvSpPr>
        <p:spPr>
          <a:xfrm>
            <a:off x="5086729" y="343252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D5804EB9-0585-E41A-5CE1-523E80213CFC}"/>
              </a:ext>
            </a:extLst>
          </p:cNvPr>
          <p:cNvSpPr/>
          <p:nvPr/>
        </p:nvSpPr>
        <p:spPr>
          <a:xfrm>
            <a:off x="1846729" y="379252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83DB874-A1F5-8B17-2044-2CF7325CB2AA}"/>
              </a:ext>
            </a:extLst>
          </p:cNvPr>
          <p:cNvSpPr/>
          <p:nvPr/>
        </p:nvSpPr>
        <p:spPr>
          <a:xfrm>
            <a:off x="2206729" y="379252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7A4A099E-0FD1-4908-60B5-BB694955FBED}"/>
              </a:ext>
            </a:extLst>
          </p:cNvPr>
          <p:cNvSpPr/>
          <p:nvPr/>
        </p:nvSpPr>
        <p:spPr>
          <a:xfrm>
            <a:off x="2566729" y="379252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0760F04-AA93-DA59-336F-4D9D0DCEB83C}"/>
              </a:ext>
            </a:extLst>
          </p:cNvPr>
          <p:cNvSpPr/>
          <p:nvPr/>
        </p:nvSpPr>
        <p:spPr>
          <a:xfrm>
            <a:off x="2926729" y="379252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264FC9CB-E458-47B5-A81E-B4F81C174591}"/>
              </a:ext>
            </a:extLst>
          </p:cNvPr>
          <p:cNvSpPr/>
          <p:nvPr/>
        </p:nvSpPr>
        <p:spPr>
          <a:xfrm>
            <a:off x="3286729" y="379252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E83E827-9E54-89B8-B1C9-E9F7737CCA4F}"/>
              </a:ext>
            </a:extLst>
          </p:cNvPr>
          <p:cNvSpPr/>
          <p:nvPr/>
        </p:nvSpPr>
        <p:spPr>
          <a:xfrm>
            <a:off x="3646729" y="379252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429D706-DE74-A21F-5FC8-C09E74916E73}"/>
              </a:ext>
            </a:extLst>
          </p:cNvPr>
          <p:cNvSpPr/>
          <p:nvPr/>
        </p:nvSpPr>
        <p:spPr>
          <a:xfrm>
            <a:off x="4006729" y="379252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970622F-DD80-7A20-A19F-B813668A70EB}"/>
              </a:ext>
            </a:extLst>
          </p:cNvPr>
          <p:cNvSpPr/>
          <p:nvPr/>
        </p:nvSpPr>
        <p:spPr>
          <a:xfrm>
            <a:off x="4366729" y="379252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2418554-45FB-15B2-C771-00A0BB51E1A2}"/>
              </a:ext>
            </a:extLst>
          </p:cNvPr>
          <p:cNvSpPr/>
          <p:nvPr/>
        </p:nvSpPr>
        <p:spPr>
          <a:xfrm>
            <a:off x="4726729" y="3792521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B62957-A230-4760-6EEF-0C0CFA09E164}"/>
              </a:ext>
            </a:extLst>
          </p:cNvPr>
          <p:cNvSpPr/>
          <p:nvPr/>
        </p:nvSpPr>
        <p:spPr>
          <a:xfrm>
            <a:off x="5086729" y="3792521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2A7AE460-E9B6-F486-5236-248BFD76FB56}"/>
              </a:ext>
            </a:extLst>
          </p:cNvPr>
          <p:cNvSpPr/>
          <p:nvPr/>
        </p:nvSpPr>
        <p:spPr>
          <a:xfrm>
            <a:off x="1846729" y="415111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A7C74AE-D809-9B0F-3C8F-5BF8C578C6C8}"/>
              </a:ext>
            </a:extLst>
          </p:cNvPr>
          <p:cNvSpPr/>
          <p:nvPr/>
        </p:nvSpPr>
        <p:spPr>
          <a:xfrm>
            <a:off x="2206729" y="4151110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34C4168-44ED-4081-1237-220591A796C9}"/>
              </a:ext>
            </a:extLst>
          </p:cNvPr>
          <p:cNvSpPr/>
          <p:nvPr/>
        </p:nvSpPr>
        <p:spPr>
          <a:xfrm>
            <a:off x="2566729" y="415111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70BD5A6-04ED-E88D-242F-6EBE65397F17}"/>
              </a:ext>
            </a:extLst>
          </p:cNvPr>
          <p:cNvSpPr/>
          <p:nvPr/>
        </p:nvSpPr>
        <p:spPr>
          <a:xfrm>
            <a:off x="2926729" y="4151110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20AC1E8B-7F4D-A29E-0445-CD96F2DE2F9B}"/>
              </a:ext>
            </a:extLst>
          </p:cNvPr>
          <p:cNvSpPr/>
          <p:nvPr/>
        </p:nvSpPr>
        <p:spPr>
          <a:xfrm>
            <a:off x="3286729" y="415111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460B197-ADA7-C9EE-EA1B-07674217874F}"/>
              </a:ext>
            </a:extLst>
          </p:cNvPr>
          <p:cNvSpPr/>
          <p:nvPr/>
        </p:nvSpPr>
        <p:spPr>
          <a:xfrm>
            <a:off x="3646729" y="4151110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17125E6-D22B-5B44-9C9D-5ACC1CEC1609}"/>
              </a:ext>
            </a:extLst>
          </p:cNvPr>
          <p:cNvSpPr/>
          <p:nvPr/>
        </p:nvSpPr>
        <p:spPr>
          <a:xfrm>
            <a:off x="4006729" y="415111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87BFC3D-8757-76F4-13A9-19A71CCFBA5F}"/>
              </a:ext>
            </a:extLst>
          </p:cNvPr>
          <p:cNvSpPr/>
          <p:nvPr/>
        </p:nvSpPr>
        <p:spPr>
          <a:xfrm>
            <a:off x="4366729" y="4151110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BACBB63-7E51-AC20-A054-2A6B47A414DC}"/>
              </a:ext>
            </a:extLst>
          </p:cNvPr>
          <p:cNvSpPr/>
          <p:nvPr/>
        </p:nvSpPr>
        <p:spPr>
          <a:xfrm>
            <a:off x="4726729" y="4151110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55A0F9A-A87C-03DD-410E-8E7D78C3CD44}"/>
              </a:ext>
            </a:extLst>
          </p:cNvPr>
          <p:cNvSpPr/>
          <p:nvPr/>
        </p:nvSpPr>
        <p:spPr>
          <a:xfrm>
            <a:off x="5086729" y="4151110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E59015A-C426-A15F-57DC-038F81372BD0}"/>
              </a:ext>
            </a:extLst>
          </p:cNvPr>
          <p:cNvSpPr/>
          <p:nvPr/>
        </p:nvSpPr>
        <p:spPr>
          <a:xfrm>
            <a:off x="1846729" y="450969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6B6E3C9E-713C-FFF0-51E1-839D0372537D}"/>
              </a:ext>
            </a:extLst>
          </p:cNvPr>
          <p:cNvSpPr/>
          <p:nvPr/>
        </p:nvSpPr>
        <p:spPr>
          <a:xfrm>
            <a:off x="2206729" y="450969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63AF7A22-92A3-CF28-0DB0-E05226CC10D7}"/>
              </a:ext>
            </a:extLst>
          </p:cNvPr>
          <p:cNvSpPr/>
          <p:nvPr/>
        </p:nvSpPr>
        <p:spPr>
          <a:xfrm>
            <a:off x="2566729" y="450969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EC2A731-7ABC-C5C6-3983-B655EB54384B}"/>
              </a:ext>
            </a:extLst>
          </p:cNvPr>
          <p:cNvSpPr/>
          <p:nvPr/>
        </p:nvSpPr>
        <p:spPr>
          <a:xfrm>
            <a:off x="2926729" y="450969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F9B5F77-1768-DFA2-00D0-D44C0396DDED}"/>
              </a:ext>
            </a:extLst>
          </p:cNvPr>
          <p:cNvSpPr/>
          <p:nvPr/>
        </p:nvSpPr>
        <p:spPr>
          <a:xfrm>
            <a:off x="3286729" y="450969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8EABF421-25AD-DACA-A1CF-51D65F69F1CC}"/>
              </a:ext>
            </a:extLst>
          </p:cNvPr>
          <p:cNvSpPr/>
          <p:nvPr/>
        </p:nvSpPr>
        <p:spPr>
          <a:xfrm>
            <a:off x="3646729" y="450969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B8BD555C-6365-74FC-772B-D992851552A2}"/>
              </a:ext>
            </a:extLst>
          </p:cNvPr>
          <p:cNvSpPr/>
          <p:nvPr/>
        </p:nvSpPr>
        <p:spPr>
          <a:xfrm>
            <a:off x="4006729" y="450969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BED48B2E-3737-E60F-3B33-5584D07F97CA}"/>
              </a:ext>
            </a:extLst>
          </p:cNvPr>
          <p:cNvSpPr/>
          <p:nvPr/>
        </p:nvSpPr>
        <p:spPr>
          <a:xfrm>
            <a:off x="4366729" y="450969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4F4CCEBF-277F-F204-D4E3-C7569E2F72EA}"/>
              </a:ext>
            </a:extLst>
          </p:cNvPr>
          <p:cNvSpPr/>
          <p:nvPr/>
        </p:nvSpPr>
        <p:spPr>
          <a:xfrm>
            <a:off x="4726729" y="450969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2EC01A85-2EC9-2CDB-914C-C5A181F2F5B0}"/>
              </a:ext>
            </a:extLst>
          </p:cNvPr>
          <p:cNvSpPr/>
          <p:nvPr/>
        </p:nvSpPr>
        <p:spPr>
          <a:xfrm>
            <a:off x="5086729" y="450969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79627BB-69D7-06A0-8E16-3A22ED6AE24C}"/>
              </a:ext>
            </a:extLst>
          </p:cNvPr>
          <p:cNvSpPr/>
          <p:nvPr/>
        </p:nvSpPr>
        <p:spPr>
          <a:xfrm>
            <a:off x="1846729" y="4868287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FAF9B10A-2ABC-C18A-5206-0EF41EB2CEA5}"/>
              </a:ext>
            </a:extLst>
          </p:cNvPr>
          <p:cNvSpPr/>
          <p:nvPr/>
        </p:nvSpPr>
        <p:spPr>
          <a:xfrm>
            <a:off x="2206729" y="4868287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12A13A51-7032-8CA5-F3FE-F84FF08FD870}"/>
              </a:ext>
            </a:extLst>
          </p:cNvPr>
          <p:cNvSpPr/>
          <p:nvPr/>
        </p:nvSpPr>
        <p:spPr>
          <a:xfrm>
            <a:off x="2566729" y="4868287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956D401B-77BE-E0B4-67DD-FD8E5F0FBDA5}"/>
              </a:ext>
            </a:extLst>
          </p:cNvPr>
          <p:cNvSpPr/>
          <p:nvPr/>
        </p:nvSpPr>
        <p:spPr>
          <a:xfrm>
            <a:off x="2926729" y="4868287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17C0146-532D-B1C4-9AAD-45F7C52444F1}"/>
              </a:ext>
            </a:extLst>
          </p:cNvPr>
          <p:cNvSpPr/>
          <p:nvPr/>
        </p:nvSpPr>
        <p:spPr>
          <a:xfrm>
            <a:off x="3286729" y="4868287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C493D53-BFE5-33FE-8A6A-C55338DB36BF}"/>
              </a:ext>
            </a:extLst>
          </p:cNvPr>
          <p:cNvSpPr/>
          <p:nvPr/>
        </p:nvSpPr>
        <p:spPr>
          <a:xfrm>
            <a:off x="3646729" y="4868287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D20A251E-5D52-C83F-9E91-C857B0A9ADF3}"/>
              </a:ext>
            </a:extLst>
          </p:cNvPr>
          <p:cNvSpPr/>
          <p:nvPr/>
        </p:nvSpPr>
        <p:spPr>
          <a:xfrm>
            <a:off x="4006729" y="4868287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2369D9B2-3E0B-EC36-06D1-5C3C5E274EFE}"/>
              </a:ext>
            </a:extLst>
          </p:cNvPr>
          <p:cNvSpPr/>
          <p:nvPr/>
        </p:nvSpPr>
        <p:spPr>
          <a:xfrm>
            <a:off x="4366729" y="4868287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64339B53-CED9-0CB1-C756-EB86CB8A489D}"/>
              </a:ext>
            </a:extLst>
          </p:cNvPr>
          <p:cNvSpPr/>
          <p:nvPr/>
        </p:nvSpPr>
        <p:spPr>
          <a:xfrm>
            <a:off x="4726729" y="4868287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9A0766CE-7C8D-0DB0-2660-C5295ABFFC67}"/>
              </a:ext>
            </a:extLst>
          </p:cNvPr>
          <p:cNvSpPr/>
          <p:nvPr/>
        </p:nvSpPr>
        <p:spPr>
          <a:xfrm>
            <a:off x="5086729" y="4868287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F2ACEDF-5D06-604F-73AA-BFCD3D935072}"/>
              </a:ext>
            </a:extLst>
          </p:cNvPr>
          <p:cNvSpPr/>
          <p:nvPr/>
        </p:nvSpPr>
        <p:spPr>
          <a:xfrm>
            <a:off x="1846729" y="522687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C9AA5F8B-3E9B-DEB0-E985-6004D72F32BD}"/>
              </a:ext>
            </a:extLst>
          </p:cNvPr>
          <p:cNvSpPr/>
          <p:nvPr/>
        </p:nvSpPr>
        <p:spPr>
          <a:xfrm>
            <a:off x="2206729" y="5226875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9B2921CC-9142-BD2D-28C6-5A5A2DB6BD1F}"/>
              </a:ext>
            </a:extLst>
          </p:cNvPr>
          <p:cNvSpPr/>
          <p:nvPr/>
        </p:nvSpPr>
        <p:spPr>
          <a:xfrm>
            <a:off x="2566729" y="522687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9718BB8-C701-F8B0-36EE-114D8031DB59}"/>
              </a:ext>
            </a:extLst>
          </p:cNvPr>
          <p:cNvSpPr/>
          <p:nvPr/>
        </p:nvSpPr>
        <p:spPr>
          <a:xfrm>
            <a:off x="2926729" y="5226875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321D05E-F0A3-589B-985F-08583BA85FBC}"/>
              </a:ext>
            </a:extLst>
          </p:cNvPr>
          <p:cNvSpPr/>
          <p:nvPr/>
        </p:nvSpPr>
        <p:spPr>
          <a:xfrm>
            <a:off x="3286729" y="522687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2C296EFC-2223-A1EC-ECFC-9F736AAF4584}"/>
              </a:ext>
            </a:extLst>
          </p:cNvPr>
          <p:cNvSpPr/>
          <p:nvPr/>
        </p:nvSpPr>
        <p:spPr>
          <a:xfrm>
            <a:off x="3646729" y="5226875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F1D41F93-6C47-39C2-C65B-35012CD560C1}"/>
              </a:ext>
            </a:extLst>
          </p:cNvPr>
          <p:cNvSpPr/>
          <p:nvPr/>
        </p:nvSpPr>
        <p:spPr>
          <a:xfrm>
            <a:off x="4006729" y="522687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74305B9F-5E6A-2CBE-C3EE-F5B756C2A9AC}"/>
              </a:ext>
            </a:extLst>
          </p:cNvPr>
          <p:cNvSpPr/>
          <p:nvPr/>
        </p:nvSpPr>
        <p:spPr>
          <a:xfrm>
            <a:off x="4366729" y="5226875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2E3D4D51-3942-103D-E562-C97C6E8E84BF}"/>
              </a:ext>
            </a:extLst>
          </p:cNvPr>
          <p:cNvSpPr/>
          <p:nvPr/>
        </p:nvSpPr>
        <p:spPr>
          <a:xfrm>
            <a:off x="4726729" y="522687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E6AFCAE-FDC9-6614-567D-DCA2F731110A}"/>
              </a:ext>
            </a:extLst>
          </p:cNvPr>
          <p:cNvSpPr/>
          <p:nvPr/>
        </p:nvSpPr>
        <p:spPr>
          <a:xfrm>
            <a:off x="5086729" y="5226875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6BCD532-BDCD-BBF7-5E4F-F69187A42495}"/>
              </a:ext>
            </a:extLst>
          </p:cNvPr>
          <p:cNvSpPr/>
          <p:nvPr/>
        </p:nvSpPr>
        <p:spPr>
          <a:xfrm>
            <a:off x="1846729" y="558546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FBC2083A-281D-0F6A-44F7-64156433F13C}"/>
              </a:ext>
            </a:extLst>
          </p:cNvPr>
          <p:cNvSpPr/>
          <p:nvPr/>
        </p:nvSpPr>
        <p:spPr>
          <a:xfrm>
            <a:off x="2206729" y="558546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DCDA6B7-5DEB-889D-2D80-CB7E1B12CD36}"/>
              </a:ext>
            </a:extLst>
          </p:cNvPr>
          <p:cNvSpPr/>
          <p:nvPr/>
        </p:nvSpPr>
        <p:spPr>
          <a:xfrm>
            <a:off x="2566729" y="558546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3E778313-9F3C-073D-038F-B7CADD3C96D6}"/>
              </a:ext>
            </a:extLst>
          </p:cNvPr>
          <p:cNvSpPr/>
          <p:nvPr/>
        </p:nvSpPr>
        <p:spPr>
          <a:xfrm>
            <a:off x="2926729" y="558546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A13C0482-AB57-3E2E-5518-F5BD7EF30E39}"/>
              </a:ext>
            </a:extLst>
          </p:cNvPr>
          <p:cNvSpPr/>
          <p:nvPr/>
        </p:nvSpPr>
        <p:spPr>
          <a:xfrm>
            <a:off x="3286729" y="558546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0167AED-5FB7-53B2-B8FA-7865C2AEA796}"/>
              </a:ext>
            </a:extLst>
          </p:cNvPr>
          <p:cNvSpPr/>
          <p:nvPr/>
        </p:nvSpPr>
        <p:spPr>
          <a:xfrm>
            <a:off x="3646729" y="558546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BBB0C28-EA38-CB51-0149-9B1EF48F57C1}"/>
              </a:ext>
            </a:extLst>
          </p:cNvPr>
          <p:cNvSpPr/>
          <p:nvPr/>
        </p:nvSpPr>
        <p:spPr>
          <a:xfrm>
            <a:off x="4006729" y="558546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FF6F05D9-7529-3EEC-F8BB-0223F80AF5D8}"/>
              </a:ext>
            </a:extLst>
          </p:cNvPr>
          <p:cNvSpPr/>
          <p:nvPr/>
        </p:nvSpPr>
        <p:spPr>
          <a:xfrm>
            <a:off x="4366729" y="558546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60F5195B-8F40-5C98-DDBE-998793C42151}"/>
              </a:ext>
            </a:extLst>
          </p:cNvPr>
          <p:cNvSpPr/>
          <p:nvPr/>
        </p:nvSpPr>
        <p:spPr>
          <a:xfrm>
            <a:off x="4726729" y="558546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94DFAF6-3F77-38FD-1EB0-C16426E4B028}"/>
              </a:ext>
            </a:extLst>
          </p:cNvPr>
          <p:cNvSpPr/>
          <p:nvPr/>
        </p:nvSpPr>
        <p:spPr>
          <a:xfrm>
            <a:off x="5086729" y="558546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5515BA89-F7EC-E86F-2A83-3625CDC22E9F}"/>
              </a:ext>
            </a:extLst>
          </p:cNvPr>
          <p:cNvSpPr/>
          <p:nvPr/>
        </p:nvSpPr>
        <p:spPr>
          <a:xfrm>
            <a:off x="1846729" y="5948309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73D6B1F-1373-EDDF-E39B-8D534C516867}"/>
              </a:ext>
            </a:extLst>
          </p:cNvPr>
          <p:cNvSpPr/>
          <p:nvPr/>
        </p:nvSpPr>
        <p:spPr>
          <a:xfrm>
            <a:off x="2206729" y="5948309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662E4F54-7662-A232-F053-775BFD2656A1}"/>
              </a:ext>
            </a:extLst>
          </p:cNvPr>
          <p:cNvSpPr/>
          <p:nvPr/>
        </p:nvSpPr>
        <p:spPr>
          <a:xfrm>
            <a:off x="2566729" y="5948309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62396EC2-6A48-8877-C44C-C219B0FAF90A}"/>
              </a:ext>
            </a:extLst>
          </p:cNvPr>
          <p:cNvSpPr/>
          <p:nvPr/>
        </p:nvSpPr>
        <p:spPr>
          <a:xfrm>
            <a:off x="2926729" y="5948309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6504E1AB-C0FA-5C91-1E82-FF49E6558559}"/>
              </a:ext>
            </a:extLst>
          </p:cNvPr>
          <p:cNvSpPr/>
          <p:nvPr/>
        </p:nvSpPr>
        <p:spPr>
          <a:xfrm>
            <a:off x="3286729" y="5948309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F63DF1C6-DD46-D883-1B70-80D21EB6F65C}"/>
              </a:ext>
            </a:extLst>
          </p:cNvPr>
          <p:cNvSpPr/>
          <p:nvPr/>
        </p:nvSpPr>
        <p:spPr>
          <a:xfrm>
            <a:off x="3646729" y="5948309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4DAE78D3-4809-963C-EB9C-46C53737B89B}"/>
              </a:ext>
            </a:extLst>
          </p:cNvPr>
          <p:cNvSpPr/>
          <p:nvPr/>
        </p:nvSpPr>
        <p:spPr>
          <a:xfrm>
            <a:off x="4006729" y="5948309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EA02ACF1-7F28-DF25-52B9-88419AF0956F}"/>
              </a:ext>
            </a:extLst>
          </p:cNvPr>
          <p:cNvSpPr/>
          <p:nvPr/>
        </p:nvSpPr>
        <p:spPr>
          <a:xfrm>
            <a:off x="4366729" y="5948309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7B3008C4-907D-0D71-DB83-0A3074646DD5}"/>
              </a:ext>
            </a:extLst>
          </p:cNvPr>
          <p:cNvSpPr/>
          <p:nvPr/>
        </p:nvSpPr>
        <p:spPr>
          <a:xfrm>
            <a:off x="4726729" y="5948309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051BB303-151F-037C-4A48-AF80D37E2D96}"/>
              </a:ext>
            </a:extLst>
          </p:cNvPr>
          <p:cNvSpPr/>
          <p:nvPr/>
        </p:nvSpPr>
        <p:spPr>
          <a:xfrm>
            <a:off x="5086729" y="5948309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0E9E258B-A37C-2651-E4DA-962D12C827C1}"/>
              </a:ext>
            </a:extLst>
          </p:cNvPr>
          <p:cNvSpPr/>
          <p:nvPr/>
        </p:nvSpPr>
        <p:spPr>
          <a:xfrm>
            <a:off x="1846729" y="630689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0AA04BCD-6C2F-ED1F-3310-3ED3D9CD090C}"/>
              </a:ext>
            </a:extLst>
          </p:cNvPr>
          <p:cNvSpPr/>
          <p:nvPr/>
        </p:nvSpPr>
        <p:spPr>
          <a:xfrm>
            <a:off x="2206729" y="630689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971BB0C-E944-E7AD-449C-7C632E8948DC}"/>
              </a:ext>
            </a:extLst>
          </p:cNvPr>
          <p:cNvSpPr/>
          <p:nvPr/>
        </p:nvSpPr>
        <p:spPr>
          <a:xfrm>
            <a:off x="2566729" y="630689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3B5739D3-17ED-6272-E2AC-AB6DF666695C}"/>
              </a:ext>
            </a:extLst>
          </p:cNvPr>
          <p:cNvSpPr/>
          <p:nvPr/>
        </p:nvSpPr>
        <p:spPr>
          <a:xfrm>
            <a:off x="2926729" y="630689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6B105CA-17D9-B897-8790-781BF9148915}"/>
              </a:ext>
            </a:extLst>
          </p:cNvPr>
          <p:cNvSpPr/>
          <p:nvPr/>
        </p:nvSpPr>
        <p:spPr>
          <a:xfrm>
            <a:off x="3286729" y="630689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5A438C5D-A1B9-8598-C485-20458CA6369D}"/>
              </a:ext>
            </a:extLst>
          </p:cNvPr>
          <p:cNvSpPr/>
          <p:nvPr/>
        </p:nvSpPr>
        <p:spPr>
          <a:xfrm>
            <a:off x="3646729" y="630689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B3281CEA-C563-6CD5-AAA7-6185AFE498F1}"/>
              </a:ext>
            </a:extLst>
          </p:cNvPr>
          <p:cNvSpPr/>
          <p:nvPr/>
        </p:nvSpPr>
        <p:spPr>
          <a:xfrm>
            <a:off x="4006729" y="630689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BBA541A9-A5EE-9E82-00EB-33787866D3AB}"/>
              </a:ext>
            </a:extLst>
          </p:cNvPr>
          <p:cNvSpPr/>
          <p:nvPr/>
        </p:nvSpPr>
        <p:spPr>
          <a:xfrm>
            <a:off x="4366729" y="630689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3E2188F9-6E75-B97C-DDDC-2242977773EC}"/>
              </a:ext>
            </a:extLst>
          </p:cNvPr>
          <p:cNvSpPr/>
          <p:nvPr/>
        </p:nvSpPr>
        <p:spPr>
          <a:xfrm>
            <a:off x="4726729" y="630689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2E2AF9E6-CB30-792D-AA66-0B1B6B4C4967}"/>
              </a:ext>
            </a:extLst>
          </p:cNvPr>
          <p:cNvSpPr/>
          <p:nvPr/>
        </p:nvSpPr>
        <p:spPr>
          <a:xfrm>
            <a:off x="5086729" y="6306898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C13B683A-719A-F228-0C67-132F9E7F5A1F}"/>
              </a:ext>
            </a:extLst>
          </p:cNvPr>
          <p:cNvSpPr/>
          <p:nvPr/>
        </p:nvSpPr>
        <p:spPr>
          <a:xfrm>
            <a:off x="1846729" y="-50195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BF15E9D0-F4C2-2FEE-8026-D0199BAA41FF}"/>
              </a:ext>
            </a:extLst>
          </p:cNvPr>
          <p:cNvSpPr/>
          <p:nvPr/>
        </p:nvSpPr>
        <p:spPr>
          <a:xfrm>
            <a:off x="2206729" y="-50195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49E90B9-0465-098F-1BBF-DBF701BE0B44}"/>
              </a:ext>
            </a:extLst>
          </p:cNvPr>
          <p:cNvSpPr/>
          <p:nvPr/>
        </p:nvSpPr>
        <p:spPr>
          <a:xfrm>
            <a:off x="2566729" y="-50195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A47CF530-2650-F3AE-4D8F-48A03F2BF1E1}"/>
              </a:ext>
            </a:extLst>
          </p:cNvPr>
          <p:cNvSpPr/>
          <p:nvPr/>
        </p:nvSpPr>
        <p:spPr>
          <a:xfrm>
            <a:off x="2926729" y="-50195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4F083076-B5E0-2E82-2902-57442A776489}"/>
              </a:ext>
            </a:extLst>
          </p:cNvPr>
          <p:cNvSpPr/>
          <p:nvPr/>
        </p:nvSpPr>
        <p:spPr>
          <a:xfrm>
            <a:off x="3286729" y="-50195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31B862AB-4DEF-2461-68BE-A98A8B60B26F}"/>
              </a:ext>
            </a:extLst>
          </p:cNvPr>
          <p:cNvSpPr/>
          <p:nvPr/>
        </p:nvSpPr>
        <p:spPr>
          <a:xfrm>
            <a:off x="3646729" y="-50195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B477276C-2A59-90F0-0D52-31DBDD61620B}"/>
              </a:ext>
            </a:extLst>
          </p:cNvPr>
          <p:cNvSpPr/>
          <p:nvPr/>
        </p:nvSpPr>
        <p:spPr>
          <a:xfrm>
            <a:off x="4006729" y="-50195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6089EC98-7251-0B50-34B8-B6A998DE3F7D}"/>
              </a:ext>
            </a:extLst>
          </p:cNvPr>
          <p:cNvSpPr/>
          <p:nvPr/>
        </p:nvSpPr>
        <p:spPr>
          <a:xfrm>
            <a:off x="4366729" y="-50195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C8FE17A7-9F98-1F6D-823A-0E2082C7DF99}"/>
              </a:ext>
            </a:extLst>
          </p:cNvPr>
          <p:cNvSpPr/>
          <p:nvPr/>
        </p:nvSpPr>
        <p:spPr>
          <a:xfrm>
            <a:off x="4726729" y="-501954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5C898C97-D601-F976-9C21-BE862799AA2F}"/>
              </a:ext>
            </a:extLst>
          </p:cNvPr>
          <p:cNvSpPr/>
          <p:nvPr/>
        </p:nvSpPr>
        <p:spPr>
          <a:xfrm>
            <a:off x="5086729" y="-501954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7894191C-77A9-ADE5-9DBC-A0FAEFA57564}"/>
              </a:ext>
            </a:extLst>
          </p:cNvPr>
          <p:cNvSpPr/>
          <p:nvPr/>
        </p:nvSpPr>
        <p:spPr>
          <a:xfrm>
            <a:off x="1846729" y="-14336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88459E1-7B0E-1870-7D20-D7CA351CA97C}"/>
              </a:ext>
            </a:extLst>
          </p:cNvPr>
          <p:cNvSpPr/>
          <p:nvPr/>
        </p:nvSpPr>
        <p:spPr>
          <a:xfrm>
            <a:off x="2206729" y="-143365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36373B07-50AC-466B-5613-0AC298F0CC4F}"/>
              </a:ext>
            </a:extLst>
          </p:cNvPr>
          <p:cNvSpPr/>
          <p:nvPr/>
        </p:nvSpPr>
        <p:spPr>
          <a:xfrm>
            <a:off x="2566729" y="-14336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8733417-900B-C121-2ADC-D68A060D4E49}"/>
              </a:ext>
            </a:extLst>
          </p:cNvPr>
          <p:cNvSpPr/>
          <p:nvPr/>
        </p:nvSpPr>
        <p:spPr>
          <a:xfrm>
            <a:off x="2926729" y="-143365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B1F7EC8-234C-49D6-0755-AB3E049FE48F}"/>
              </a:ext>
            </a:extLst>
          </p:cNvPr>
          <p:cNvSpPr/>
          <p:nvPr/>
        </p:nvSpPr>
        <p:spPr>
          <a:xfrm>
            <a:off x="3286729" y="-14336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9EEE77CF-9E96-8F16-B248-753174B2345C}"/>
              </a:ext>
            </a:extLst>
          </p:cNvPr>
          <p:cNvSpPr/>
          <p:nvPr/>
        </p:nvSpPr>
        <p:spPr>
          <a:xfrm>
            <a:off x="3646729" y="-143365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61306646-2CDC-3E6C-96A2-BB092E3B8ED5}"/>
              </a:ext>
            </a:extLst>
          </p:cNvPr>
          <p:cNvSpPr/>
          <p:nvPr/>
        </p:nvSpPr>
        <p:spPr>
          <a:xfrm>
            <a:off x="4006729" y="-14336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71BC3AF2-98D1-9831-4C8F-A2DBA8CF4780}"/>
              </a:ext>
            </a:extLst>
          </p:cNvPr>
          <p:cNvSpPr/>
          <p:nvPr/>
        </p:nvSpPr>
        <p:spPr>
          <a:xfrm>
            <a:off x="4366729" y="-143365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FF09BC3C-3F8B-05CD-6C92-B7D78D973533}"/>
              </a:ext>
            </a:extLst>
          </p:cNvPr>
          <p:cNvSpPr/>
          <p:nvPr/>
        </p:nvSpPr>
        <p:spPr>
          <a:xfrm>
            <a:off x="4726729" y="-143365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E64608D-0E6D-E795-6DA2-404F5BB618C4}"/>
              </a:ext>
            </a:extLst>
          </p:cNvPr>
          <p:cNvSpPr/>
          <p:nvPr/>
        </p:nvSpPr>
        <p:spPr>
          <a:xfrm>
            <a:off x="5086729" y="-143365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5BA7FB06-2A78-9347-5C3D-112888F44B57}"/>
              </a:ext>
            </a:extLst>
          </p:cNvPr>
          <p:cNvSpPr/>
          <p:nvPr/>
        </p:nvSpPr>
        <p:spPr>
          <a:xfrm>
            <a:off x="1846729" y="215223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F3248323-334A-77D8-ABD8-E018A4243C03}"/>
              </a:ext>
            </a:extLst>
          </p:cNvPr>
          <p:cNvSpPr/>
          <p:nvPr/>
        </p:nvSpPr>
        <p:spPr>
          <a:xfrm>
            <a:off x="2206729" y="215223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37DCDB7-D97F-CCDC-890B-0961B766606A}"/>
              </a:ext>
            </a:extLst>
          </p:cNvPr>
          <p:cNvSpPr/>
          <p:nvPr/>
        </p:nvSpPr>
        <p:spPr>
          <a:xfrm>
            <a:off x="2566729" y="215223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DB0380B1-E6CE-CA55-92CC-A51A5F39A91F}"/>
              </a:ext>
            </a:extLst>
          </p:cNvPr>
          <p:cNvSpPr/>
          <p:nvPr/>
        </p:nvSpPr>
        <p:spPr>
          <a:xfrm>
            <a:off x="2926729" y="215223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9C676B46-F860-F720-C658-1AB4A50BD72C}"/>
              </a:ext>
            </a:extLst>
          </p:cNvPr>
          <p:cNvSpPr/>
          <p:nvPr/>
        </p:nvSpPr>
        <p:spPr>
          <a:xfrm>
            <a:off x="3286729" y="215223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C6997BE-49EB-52BF-DCBF-C2597261CE88}"/>
              </a:ext>
            </a:extLst>
          </p:cNvPr>
          <p:cNvSpPr/>
          <p:nvPr/>
        </p:nvSpPr>
        <p:spPr>
          <a:xfrm>
            <a:off x="3646729" y="215223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3ACBC06B-68B3-AC6E-E325-1E68F6DC3CF5}"/>
              </a:ext>
            </a:extLst>
          </p:cNvPr>
          <p:cNvSpPr/>
          <p:nvPr/>
        </p:nvSpPr>
        <p:spPr>
          <a:xfrm>
            <a:off x="4006729" y="215223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E9A0A263-AE5A-EB2B-5BD1-B449F7B8F843}"/>
              </a:ext>
            </a:extLst>
          </p:cNvPr>
          <p:cNvSpPr/>
          <p:nvPr/>
        </p:nvSpPr>
        <p:spPr>
          <a:xfrm>
            <a:off x="4366729" y="215223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03D02CE3-D7D1-1727-0ED4-825EFF2DF0F8}"/>
              </a:ext>
            </a:extLst>
          </p:cNvPr>
          <p:cNvSpPr/>
          <p:nvPr/>
        </p:nvSpPr>
        <p:spPr>
          <a:xfrm>
            <a:off x="4726729" y="215223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306CD04A-8351-CEAA-2D7C-8D1BEA01DA91}"/>
              </a:ext>
            </a:extLst>
          </p:cNvPr>
          <p:cNvSpPr/>
          <p:nvPr/>
        </p:nvSpPr>
        <p:spPr>
          <a:xfrm>
            <a:off x="5086729" y="215223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58151F4F-3281-DC83-BCBD-71ADDD7C7D4F}"/>
              </a:ext>
            </a:extLst>
          </p:cNvPr>
          <p:cNvSpPr/>
          <p:nvPr/>
        </p:nvSpPr>
        <p:spPr>
          <a:xfrm>
            <a:off x="1846729" y="573812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642E7820-B8DD-669F-6B6C-3F1E8F7AC0D5}"/>
              </a:ext>
            </a:extLst>
          </p:cNvPr>
          <p:cNvSpPr/>
          <p:nvPr/>
        </p:nvSpPr>
        <p:spPr>
          <a:xfrm>
            <a:off x="2206729" y="573812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5ABF235A-9AB8-CC30-1610-A50A69C79014}"/>
              </a:ext>
            </a:extLst>
          </p:cNvPr>
          <p:cNvSpPr/>
          <p:nvPr/>
        </p:nvSpPr>
        <p:spPr>
          <a:xfrm>
            <a:off x="2566729" y="573812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D6D7057C-D783-661B-FF24-E2A8326FC6BA}"/>
              </a:ext>
            </a:extLst>
          </p:cNvPr>
          <p:cNvSpPr/>
          <p:nvPr/>
        </p:nvSpPr>
        <p:spPr>
          <a:xfrm>
            <a:off x="2926729" y="573812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F409B41-3CC2-48DA-DFA2-CCDD24DB135D}"/>
              </a:ext>
            </a:extLst>
          </p:cNvPr>
          <p:cNvSpPr/>
          <p:nvPr/>
        </p:nvSpPr>
        <p:spPr>
          <a:xfrm>
            <a:off x="3286729" y="573812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08257285-344D-DCC5-EFBC-454736851500}"/>
              </a:ext>
            </a:extLst>
          </p:cNvPr>
          <p:cNvSpPr/>
          <p:nvPr/>
        </p:nvSpPr>
        <p:spPr>
          <a:xfrm>
            <a:off x="3646729" y="573812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04C55ED2-01D7-ED9A-C3CE-6C7D85EE0922}"/>
              </a:ext>
            </a:extLst>
          </p:cNvPr>
          <p:cNvSpPr/>
          <p:nvPr/>
        </p:nvSpPr>
        <p:spPr>
          <a:xfrm>
            <a:off x="4006729" y="573812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45B044E0-CA3A-6668-2FE9-FAB1A36D7F14}"/>
              </a:ext>
            </a:extLst>
          </p:cNvPr>
          <p:cNvSpPr/>
          <p:nvPr/>
        </p:nvSpPr>
        <p:spPr>
          <a:xfrm>
            <a:off x="4366729" y="573812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7E2524D2-B54D-EFE8-D7EA-ADD9A4A7EC2C}"/>
              </a:ext>
            </a:extLst>
          </p:cNvPr>
          <p:cNvSpPr/>
          <p:nvPr/>
        </p:nvSpPr>
        <p:spPr>
          <a:xfrm>
            <a:off x="4726729" y="573812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67242C72-25B9-2722-1C73-EF95FC4FFE9F}"/>
              </a:ext>
            </a:extLst>
          </p:cNvPr>
          <p:cNvSpPr/>
          <p:nvPr/>
        </p:nvSpPr>
        <p:spPr>
          <a:xfrm>
            <a:off x="5086729" y="573812"/>
            <a:ext cx="36000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4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飯田 智陽</dc:creator>
  <cp:lastModifiedBy>飯田 智陽</cp:lastModifiedBy>
  <cp:revision>1</cp:revision>
  <dcterms:created xsi:type="dcterms:W3CDTF">2022-06-10T05:59:44Z</dcterms:created>
  <dcterms:modified xsi:type="dcterms:W3CDTF">2022-06-10T05:59:55Z</dcterms:modified>
</cp:coreProperties>
</file>