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3"/>
  </p:notesMasterIdLst>
  <p:sldIdLst>
    <p:sldId id="256" r:id="rId5"/>
    <p:sldId id="257" r:id="rId6"/>
    <p:sldId id="258" r:id="rId7"/>
    <p:sldId id="260" r:id="rId8"/>
    <p:sldId id="261" r:id="rId9"/>
    <p:sldId id="259" r:id="rId10"/>
    <p:sldId id="262" r:id="rId11"/>
    <p:sldId id="264" r:id="rId12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D2049A-B01D-45A9-868E-ED2C13A2C690}" v="130" dt="2025-05-20T23:24:51.5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43449A-B48F-43C4-A148-36F91B6D7ADD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332792-2BAA-4065-B2D5-F30F8D62398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59838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332792-2BAA-4065-B2D5-F30F8D623980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4956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1FFE-46D7-409F-B3F0-3A3743EE0EB5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8E2B-B842-4D41-8E94-032BF8AF80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6269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1FFE-46D7-409F-B3F0-3A3743EE0EB5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8E2B-B842-4D41-8E94-032BF8AF80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9420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1FFE-46D7-409F-B3F0-3A3743EE0EB5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8E2B-B842-4D41-8E94-032BF8AF808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7344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1FFE-46D7-409F-B3F0-3A3743EE0EB5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8E2B-B842-4D41-8E94-032BF8AF80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88779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1FFE-46D7-409F-B3F0-3A3743EE0EB5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8E2B-B842-4D41-8E94-032BF8AF8089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7297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1FFE-46D7-409F-B3F0-3A3743EE0EB5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8E2B-B842-4D41-8E94-032BF8AF80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65389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1FFE-46D7-409F-B3F0-3A3743EE0EB5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8E2B-B842-4D41-8E94-032BF8AF80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82739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1FFE-46D7-409F-B3F0-3A3743EE0EB5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8E2B-B842-4D41-8E94-032BF8AF80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4519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1FFE-46D7-409F-B3F0-3A3743EE0EB5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8E2B-B842-4D41-8E94-032BF8AF80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6063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1FFE-46D7-409F-B3F0-3A3743EE0EB5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8E2B-B842-4D41-8E94-032BF8AF80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8056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1FFE-46D7-409F-B3F0-3A3743EE0EB5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8E2B-B842-4D41-8E94-032BF8AF80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259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1FFE-46D7-409F-B3F0-3A3743EE0EB5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8E2B-B842-4D41-8E94-032BF8AF80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592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1FFE-46D7-409F-B3F0-3A3743EE0EB5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8E2B-B842-4D41-8E94-032BF8AF80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484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1FFE-46D7-409F-B3F0-3A3743EE0EB5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8E2B-B842-4D41-8E94-032BF8AF80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0505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1FFE-46D7-409F-B3F0-3A3743EE0EB5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8E2B-B842-4D41-8E94-032BF8AF80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4425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21FFE-46D7-409F-B3F0-3A3743EE0EB5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28E2B-B842-4D41-8E94-032BF8AF80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5797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21FFE-46D7-409F-B3F0-3A3743EE0EB5}" type="datetimeFigureOut">
              <a:rPr kumimoji="1" lang="ja-JP" altLang="en-US" smtClean="0"/>
              <a:t>2025/5/21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5428E2B-B842-4D41-8E94-032BF8AF80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8476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785813" y="1484785"/>
            <a:ext cx="8838579" cy="1470025"/>
          </a:xfrm>
          <a:solidFill>
            <a:schemeClr val="bg1"/>
          </a:solidFill>
          <a:ln w="12700"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ja-JP" altLang="en-US" sz="4400" dirty="0">
                <a:solidFill>
                  <a:schemeClr val="tx1">
                    <a:lumMod val="95000"/>
                    <a:lumOff val="5000"/>
                  </a:schemeClr>
                </a:solidFill>
                <a:ea typeface="メイリオ"/>
              </a:rPr>
              <a:t>積み木タイムアタック</a:t>
            </a:r>
            <a:endParaRPr lang="en-US" altLang="ja-JP" sz="4400" dirty="0">
              <a:solidFill>
                <a:schemeClr val="tx1">
                  <a:lumMod val="95000"/>
                  <a:lumOff val="5000"/>
                </a:schemeClr>
              </a:solidFill>
              <a:ea typeface="メイリオ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927648" y="4700608"/>
            <a:ext cx="669674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/>
              <a:t>5</a:t>
            </a:r>
            <a:r>
              <a:rPr lang="ja-JP" altLang="en-US" sz="3200" dirty="0"/>
              <a:t>年情報工学科　</a:t>
            </a:r>
            <a:r>
              <a:rPr lang="en-US" altLang="ja-JP" sz="3200" dirty="0"/>
              <a:t>36</a:t>
            </a:r>
            <a:r>
              <a:rPr lang="ja-JP" altLang="en-US" sz="3200" dirty="0"/>
              <a:t>番　安井　崇真</a:t>
            </a:r>
            <a:endParaRPr lang="en-US" altLang="ja-JP" sz="3200" dirty="0">
              <a:solidFill>
                <a:srgbClr val="0000FF"/>
              </a:solidFill>
            </a:endParaRPr>
          </a:p>
          <a:p>
            <a:r>
              <a:rPr lang="ja-JP" altLang="en-US" sz="3200" dirty="0"/>
              <a:t>  　　　　　　　</a:t>
            </a:r>
            <a:r>
              <a:rPr lang="en-US" altLang="ja-JP" sz="3200" dirty="0"/>
              <a:t>38</a:t>
            </a:r>
            <a:r>
              <a:rPr lang="ja-JP" altLang="en-US" sz="3200" dirty="0"/>
              <a:t>番　吉本　智哉</a:t>
            </a:r>
            <a:endParaRPr lang="en-US" altLang="ja-JP" sz="32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331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58597" y="830087"/>
            <a:ext cx="7125113" cy="924475"/>
          </a:xfrm>
        </p:spPr>
        <p:txBody>
          <a:bodyPr/>
          <a:lstStyle/>
          <a:p>
            <a:r>
              <a:rPr lang="ja-JP" altLang="en-US" sz="5400" b="1" dirty="0">
                <a:solidFill>
                  <a:srgbClr val="7030A0"/>
                </a:solidFill>
              </a:rPr>
              <a:t>現代人のストレス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D18816A6-9F71-41FC-9CC7-59551F9BD6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568" y="2457074"/>
            <a:ext cx="2369840" cy="2369840"/>
          </a:xfrm>
          <a:prstGeom prst="rect">
            <a:avLst/>
          </a:prstGeom>
        </p:spPr>
      </p:pic>
      <p:sp>
        <p:nvSpPr>
          <p:cNvPr id="4" name="雲形吹き出し 3"/>
          <p:cNvSpPr/>
          <p:nvPr/>
        </p:nvSpPr>
        <p:spPr>
          <a:xfrm>
            <a:off x="5303912" y="1340769"/>
            <a:ext cx="5184576" cy="2793041"/>
          </a:xfrm>
          <a:prstGeom prst="cloudCallout">
            <a:avLst>
              <a:gd name="adj1" fmla="val -60710"/>
              <a:gd name="adj2" fmla="val 445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ja-JP" altLang="en-US" sz="4400">
                <a:solidFill>
                  <a:schemeClr val="accent6">
                    <a:lumMod val="50000"/>
                  </a:schemeClr>
                </a:solidFill>
              </a:rPr>
              <a:t>人間関係</a:t>
            </a:r>
            <a:endParaRPr lang="en-US" altLang="ja-JP" sz="440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ja-JP" altLang="en-US" sz="4400">
                <a:solidFill>
                  <a:schemeClr val="accent6">
                    <a:lumMod val="50000"/>
                  </a:schemeClr>
                </a:solidFill>
              </a:rPr>
              <a:t>仕事</a:t>
            </a:r>
            <a:endParaRPr lang="en-US" altLang="ja-JP" sz="4400">
              <a:solidFill>
                <a:schemeClr val="accent6">
                  <a:lumMod val="50000"/>
                </a:schemeClr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ja-JP" altLang="en-US" sz="4400">
                <a:solidFill>
                  <a:schemeClr val="accent6">
                    <a:lumMod val="50000"/>
                  </a:schemeClr>
                </a:solidFill>
              </a:rPr>
              <a:t>睡眠不足</a:t>
            </a:r>
          </a:p>
        </p:txBody>
      </p:sp>
      <p:sp>
        <p:nvSpPr>
          <p:cNvPr id="7" name="下矢印 6"/>
          <p:cNvSpPr/>
          <p:nvPr/>
        </p:nvSpPr>
        <p:spPr>
          <a:xfrm>
            <a:off x="5381417" y="4509120"/>
            <a:ext cx="829954" cy="762384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2119279" y="5529426"/>
            <a:ext cx="7354230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ja-JP" altLang="en-US" sz="4000">
                <a:ln w="0">
                  <a:noFill/>
                </a:ln>
                <a:solidFill>
                  <a:srgbClr val="FF0000"/>
                </a:solidFill>
              </a:rPr>
              <a:t>自然</a:t>
            </a:r>
            <a:r>
              <a:rPr lang="ja-JP" altLang="en-US" sz="4000">
                <a:solidFill>
                  <a:srgbClr val="FF0000"/>
                </a:solidFill>
              </a:rPr>
              <a:t>とふれあうことにより解消</a:t>
            </a:r>
          </a:p>
        </p:txBody>
      </p:sp>
    </p:spTree>
    <p:extLst>
      <p:ext uri="{BB962C8B-B14F-4D97-AF65-F5344CB8AC3E}">
        <p14:creationId xmlns:p14="http://schemas.microsoft.com/office/powerpoint/2010/main" val="35329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44334" y="929439"/>
            <a:ext cx="7125113" cy="924475"/>
          </a:xfrm>
        </p:spPr>
        <p:txBody>
          <a:bodyPr>
            <a:normAutofit fontScale="90000"/>
          </a:bodyPr>
          <a:lstStyle/>
          <a:p>
            <a:r>
              <a:rPr lang="ja-JP" altLang="en-US" sz="5400" b="1" dirty="0">
                <a:solidFill>
                  <a:schemeClr val="accent6">
                    <a:lumMod val="50000"/>
                  </a:schemeClr>
                </a:solidFill>
              </a:rPr>
              <a:t>積み木ゲームのメリット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802116" y="2141689"/>
            <a:ext cx="3600400" cy="1820961"/>
          </a:xfrm>
        </p:spPr>
        <p:txBody>
          <a:bodyPr>
            <a:noAutofit/>
          </a:bodyPr>
          <a:lstStyle/>
          <a:p>
            <a:r>
              <a:rPr lang="ja-JP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空間認識の向上</a:t>
            </a:r>
            <a:endParaRPr lang="en-US" altLang="ja-JP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ja-JP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問題解決能力の向上</a:t>
            </a:r>
            <a:endParaRPr lang="en-US" altLang="ja-JP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ja-JP" alt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想像力の向上</a:t>
            </a:r>
            <a:endParaRPr lang="en-US" altLang="ja-JP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en-US" altLang="ja-JP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…</a:t>
            </a:r>
            <a:r>
              <a:rPr lang="en-US" altLang="ja-JP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etc</a:t>
            </a:r>
            <a:endParaRPr lang="en-US" altLang="ja-JP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327324" y="4519397"/>
            <a:ext cx="1015038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4400" b="1" dirty="0">
                <a:solidFill>
                  <a:schemeClr val="accent6">
                    <a:lumMod val="50000"/>
                  </a:schemeClr>
                </a:solidFill>
              </a:rPr>
              <a:t>目的　限られたスペースで積み木</a:t>
            </a:r>
            <a:r>
              <a:rPr lang="ja-JP" altLang="en-US" sz="4400" b="1" dirty="0">
                <a:latin typeface="+mn-ea"/>
              </a:rPr>
              <a:t>を</a:t>
            </a:r>
            <a:endParaRPr lang="en-US" altLang="ja-JP" sz="4400" b="1" dirty="0">
              <a:latin typeface="+mn-ea"/>
            </a:endParaRPr>
          </a:p>
          <a:p>
            <a:r>
              <a:rPr lang="ja-JP" altLang="en-US" sz="4400" b="1" dirty="0">
                <a:latin typeface="+mn-ea"/>
              </a:rPr>
              <a:t>　　　高く</a:t>
            </a:r>
            <a:r>
              <a:rPr lang="en-US" altLang="ja-JP" sz="4400" b="1" dirty="0">
                <a:latin typeface="+mn-ea"/>
              </a:rPr>
              <a:t>/</a:t>
            </a:r>
            <a:r>
              <a:rPr lang="ja-JP" altLang="en-US" sz="4400" b="1" dirty="0">
                <a:latin typeface="+mn-ea"/>
              </a:rPr>
              <a:t>速く積み上げられるか競う</a:t>
            </a:r>
            <a:endParaRPr lang="en-US" altLang="ja-JP" sz="4400" b="1" dirty="0">
              <a:latin typeface="+mn-ea"/>
            </a:endParaRPr>
          </a:p>
        </p:txBody>
      </p:sp>
      <p:pic>
        <p:nvPicPr>
          <p:cNvPr id="10" name="図 9" descr="図形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FA203570-447B-D057-7C2A-E7F73B219D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283" y="1615328"/>
            <a:ext cx="2805526" cy="280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27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idx="4294967295"/>
          </p:nvPr>
        </p:nvSpPr>
        <p:spPr>
          <a:xfrm>
            <a:off x="1440000" y="720000"/>
            <a:ext cx="8280400" cy="923925"/>
          </a:xfrm>
        </p:spPr>
        <p:txBody>
          <a:bodyPr/>
          <a:lstStyle/>
          <a:p>
            <a:r>
              <a:rPr lang="ja-JP" altLang="en-US" sz="5400" b="1" dirty="0">
                <a:solidFill>
                  <a:schemeClr val="accent6">
                    <a:lumMod val="50000"/>
                  </a:schemeClr>
                </a:solidFill>
              </a:rPr>
              <a:t>ゲームの操作方法</a:t>
            </a: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82429" y="1653014"/>
            <a:ext cx="695575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002060"/>
                </a:solidFill>
              </a:rPr>
              <a:t>②左トラックパッドでゲーム内の移動</a:t>
            </a:r>
            <a:endParaRPr lang="en-US" altLang="ja-JP" sz="2400" dirty="0">
              <a:solidFill>
                <a:srgbClr val="002060"/>
              </a:solidFill>
            </a:endParaRPr>
          </a:p>
          <a:p>
            <a:r>
              <a:rPr lang="ja-JP" altLang="en-US" sz="2400" dirty="0">
                <a:solidFill>
                  <a:srgbClr val="002060"/>
                </a:solidFill>
              </a:rPr>
              <a:t>　右トラックパッドと頭を動かすことで視点移動</a:t>
            </a:r>
            <a:endParaRPr lang="en-US" altLang="ja-JP" sz="2400" dirty="0">
              <a:solidFill>
                <a:srgbClr val="002060"/>
              </a:solidFill>
            </a:endParaRPr>
          </a:p>
          <a:p>
            <a:endParaRPr lang="en-US" altLang="ja-JP" sz="2400" dirty="0">
              <a:solidFill>
                <a:srgbClr val="002060"/>
              </a:solidFill>
            </a:endParaRPr>
          </a:p>
          <a:p>
            <a:r>
              <a:rPr lang="ja-JP" altLang="en-US" sz="2400" dirty="0">
                <a:solidFill>
                  <a:srgbClr val="002060"/>
                </a:solidFill>
              </a:rPr>
              <a:t>⑧グリップボタンで物を掴み、離す</a:t>
            </a:r>
            <a:endParaRPr lang="en-US" altLang="ja-JP" sz="2400" dirty="0">
              <a:solidFill>
                <a:srgbClr val="002060"/>
              </a:solidFill>
            </a:endParaRPr>
          </a:p>
          <a:p>
            <a:endParaRPr lang="en-US" altLang="ja-JP" sz="2400" dirty="0">
              <a:solidFill>
                <a:srgbClr val="002060"/>
              </a:solidFill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F4844B49-1A1E-70AF-7D58-BC699385A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3852" y="2456892"/>
            <a:ext cx="47625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117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1440000" y="180000"/>
            <a:ext cx="6934901" cy="461665"/>
          </a:xfrm>
          <a:prstGeom prst="rect">
            <a:avLst/>
          </a:prstGeom>
          <a:solidFill>
            <a:schemeClr val="bg1"/>
          </a:solidFill>
          <a:ln w="1270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 dirty="0">
                <a:solidFill>
                  <a:srgbClr val="0000FF"/>
                </a:solidFill>
              </a:rPr>
              <a:t>3D</a:t>
            </a:r>
            <a:r>
              <a:rPr lang="ja-JP" altLang="en-US" sz="2400" dirty="0">
                <a:solidFill>
                  <a:srgbClr val="0000FF"/>
                </a:solidFill>
              </a:rPr>
              <a:t>コンテンツの内容の説明（</a:t>
            </a:r>
            <a:r>
              <a:rPr lang="en-US" altLang="ja-JP" sz="2400" dirty="0">
                <a:solidFill>
                  <a:srgbClr val="0000FF"/>
                </a:solidFill>
              </a:rPr>
              <a:t>4</a:t>
            </a:r>
            <a:r>
              <a:rPr lang="ja-JP" altLang="en-US" sz="2400" dirty="0">
                <a:solidFill>
                  <a:srgbClr val="0000FF"/>
                </a:solidFill>
              </a:rPr>
              <a:t>，５枚程度）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 idx="4294967295"/>
          </p:nvPr>
        </p:nvSpPr>
        <p:spPr>
          <a:xfrm>
            <a:off x="1440000" y="720000"/>
            <a:ext cx="7993063" cy="923925"/>
          </a:xfrm>
        </p:spPr>
        <p:txBody>
          <a:bodyPr/>
          <a:lstStyle/>
          <a:p>
            <a:r>
              <a:rPr lang="ja-JP" altLang="en-US" sz="5400" b="1">
                <a:solidFill>
                  <a:schemeClr val="accent6">
                    <a:lumMod val="50000"/>
                  </a:schemeClr>
                </a:solidFill>
              </a:rPr>
              <a:t>自然の楽しみ方（環境）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021668" y="1653358"/>
            <a:ext cx="2693366" cy="4555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ja-JP" altLang="en-US" sz="2800" dirty="0">
                <a:solidFill>
                  <a:srgbClr val="002060"/>
                </a:solidFill>
              </a:rPr>
              <a:t>無人島を歩く</a:t>
            </a:r>
            <a:endParaRPr lang="en-US" altLang="ja-JP" sz="28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u"/>
            </a:pPr>
            <a:endParaRPr lang="en-US" altLang="ja-JP" sz="2400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200" dirty="0">
                <a:solidFill>
                  <a:srgbClr val="002060"/>
                </a:solidFill>
              </a:rPr>
              <a:t>山</a:t>
            </a:r>
            <a:endParaRPr lang="en-US" altLang="ja-JP" sz="2200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400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>
                <a:solidFill>
                  <a:srgbClr val="002060"/>
                </a:solidFill>
              </a:rPr>
              <a:t>林</a:t>
            </a:r>
            <a:endParaRPr lang="en-US" altLang="ja-JP" sz="2400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400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>
                <a:solidFill>
                  <a:srgbClr val="002060"/>
                </a:solidFill>
              </a:rPr>
              <a:t>湖</a:t>
            </a:r>
            <a:endParaRPr lang="en-US" altLang="ja-JP" sz="2400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400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>
                <a:solidFill>
                  <a:srgbClr val="002060"/>
                </a:solidFill>
              </a:rPr>
              <a:t>滝</a:t>
            </a:r>
            <a:endParaRPr lang="en-US" altLang="ja-JP" sz="2400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ja-JP" sz="2400" dirty="0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ja-JP" altLang="en-US" sz="2400" dirty="0">
                <a:solidFill>
                  <a:srgbClr val="002060"/>
                </a:solidFill>
              </a:rPr>
              <a:t>砂浜</a:t>
            </a:r>
            <a:endParaRPr lang="en-US" altLang="ja-JP" sz="2400" dirty="0">
              <a:solidFill>
                <a:srgbClr val="002060"/>
              </a:solidFill>
            </a:endParaRPr>
          </a:p>
          <a:p>
            <a:endParaRPr lang="ja-JP" altLang="en-US" sz="2400" dirty="0">
              <a:solidFill>
                <a:srgbClr val="002060"/>
              </a:solidFill>
            </a:endParaRP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31904" y="1594939"/>
            <a:ext cx="5934075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927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87487" y="679211"/>
            <a:ext cx="8130362" cy="924475"/>
          </a:xfrm>
        </p:spPr>
        <p:txBody>
          <a:bodyPr/>
          <a:lstStyle/>
          <a:p>
            <a:r>
              <a:rPr lang="ja-JP" altLang="en-US" sz="5400" b="1">
                <a:solidFill>
                  <a:schemeClr val="accent6">
                    <a:lumMod val="50000"/>
                  </a:schemeClr>
                </a:solidFill>
              </a:rPr>
              <a:t>自然の楽しみ方（撮影）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96968" y="1777341"/>
            <a:ext cx="5308283" cy="3662611"/>
          </a:xfrm>
        </p:spPr>
        <p:txBody>
          <a:bodyPr>
            <a:noAutofit/>
          </a:bodyPr>
          <a:lstStyle/>
          <a:p>
            <a:r>
              <a:rPr lang="ja-JP" altLang="en-US" sz="2200">
                <a:solidFill>
                  <a:schemeClr val="tx1">
                    <a:lumMod val="85000"/>
                    <a:lumOff val="15000"/>
                  </a:schemeClr>
                </a:solidFill>
              </a:rPr>
              <a:t>ボタン１０を押すことで写真が撮れる</a:t>
            </a:r>
            <a:endParaRPr lang="en-US" altLang="ja-JP" sz="22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ja-JP" sz="22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ja-JP" altLang="en-US" sz="2200">
                <a:solidFill>
                  <a:schemeClr val="tx1">
                    <a:lumMod val="85000"/>
                    <a:lumOff val="15000"/>
                  </a:schemeClr>
                </a:solidFill>
              </a:rPr>
              <a:t>ボタン２でメニューを開く</a:t>
            </a:r>
            <a:endParaRPr lang="en-US" altLang="ja-JP" sz="22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en-US" altLang="ja-JP" sz="22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ja-JP" altLang="en-US" sz="2200">
                <a:solidFill>
                  <a:schemeClr val="tx1">
                    <a:lumMod val="85000"/>
                    <a:lumOff val="15000"/>
                  </a:schemeClr>
                </a:solidFill>
              </a:rPr>
              <a:t>十字キーでモード選択</a:t>
            </a:r>
            <a:endParaRPr lang="en-US" altLang="ja-JP" sz="22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endParaRPr lang="en-US" altLang="ja-JP" sz="22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ja-JP" altLang="en-US" sz="2200">
                <a:solidFill>
                  <a:schemeClr val="tx1">
                    <a:lumMod val="85000"/>
                    <a:lumOff val="15000"/>
                  </a:schemeClr>
                </a:solidFill>
              </a:rPr>
              <a:t>ピクチャーモードでは撮影した写真が見れる</a:t>
            </a:r>
            <a:endParaRPr lang="en-US" altLang="ja-JP" sz="2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0C2B3FF-0626-417E-9CF8-743B401162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055" y="1658499"/>
            <a:ext cx="3437651" cy="2220722"/>
          </a:xfrm>
          <a:prstGeom prst="rect">
            <a:avLst/>
          </a:prstGeom>
        </p:spPr>
      </p:pic>
      <p:sp>
        <p:nvSpPr>
          <p:cNvPr id="7" name="円/楕円 6"/>
          <p:cNvSpPr/>
          <p:nvPr/>
        </p:nvSpPr>
        <p:spPr>
          <a:xfrm>
            <a:off x="7404567" y="4546657"/>
            <a:ext cx="2849208" cy="824684"/>
          </a:xfrm>
          <a:prstGeom prst="ellips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>
                <a:solidFill>
                  <a:schemeClr val="accent6">
                    <a:lumMod val="50000"/>
                  </a:schemeClr>
                </a:solidFill>
              </a:rPr>
              <a:t>メニュー画面</a:t>
            </a:r>
          </a:p>
        </p:txBody>
      </p:sp>
      <p:sp>
        <p:nvSpPr>
          <p:cNvPr id="8" name="円/楕円 7"/>
          <p:cNvSpPr/>
          <p:nvPr/>
        </p:nvSpPr>
        <p:spPr>
          <a:xfrm>
            <a:off x="6960096" y="5944008"/>
            <a:ext cx="3744415" cy="797360"/>
          </a:xfrm>
          <a:prstGeom prst="ellipse">
            <a:avLst/>
          </a:prstGeom>
          <a:solidFill>
            <a:schemeClr val="bg2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400">
                <a:solidFill>
                  <a:schemeClr val="accent6">
                    <a:lumMod val="50000"/>
                  </a:schemeClr>
                </a:solidFill>
              </a:rPr>
              <a:t>ピクチャーモード</a:t>
            </a:r>
          </a:p>
        </p:txBody>
      </p:sp>
      <p:sp>
        <p:nvSpPr>
          <p:cNvPr id="11" name="下矢印 10"/>
          <p:cNvSpPr/>
          <p:nvPr/>
        </p:nvSpPr>
        <p:spPr>
          <a:xfrm>
            <a:off x="8612565" y="3960911"/>
            <a:ext cx="484632" cy="504056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2" name="下矢印 11"/>
          <p:cNvSpPr/>
          <p:nvPr/>
        </p:nvSpPr>
        <p:spPr>
          <a:xfrm>
            <a:off x="8612565" y="5439952"/>
            <a:ext cx="484632" cy="504056"/>
          </a:xfrm>
          <a:prstGeom prst="downArrow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1440000" y="180000"/>
            <a:ext cx="6934901" cy="461665"/>
          </a:xfrm>
          <a:prstGeom prst="rect">
            <a:avLst/>
          </a:prstGeom>
          <a:solidFill>
            <a:schemeClr val="bg1"/>
          </a:solidFill>
          <a:ln w="1270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2400">
                <a:solidFill>
                  <a:srgbClr val="0000FF"/>
                </a:solidFill>
              </a:rPr>
              <a:t>3D</a:t>
            </a:r>
            <a:r>
              <a:rPr lang="ja-JP" altLang="en-US" sz="2400">
                <a:solidFill>
                  <a:srgbClr val="0000FF"/>
                </a:solidFill>
              </a:rPr>
              <a:t>コンテンツの内容の説明（</a:t>
            </a:r>
            <a:r>
              <a:rPr lang="en-US" altLang="ja-JP" sz="2400">
                <a:solidFill>
                  <a:srgbClr val="0000FF"/>
                </a:solidFill>
              </a:rPr>
              <a:t>4</a:t>
            </a:r>
            <a:r>
              <a:rPr lang="ja-JP" altLang="en-US" sz="2400">
                <a:solidFill>
                  <a:srgbClr val="0000FF"/>
                </a:solidFill>
              </a:rPr>
              <a:t>，５枚程度）</a:t>
            </a:r>
          </a:p>
        </p:txBody>
      </p:sp>
    </p:spTree>
    <p:extLst>
      <p:ext uri="{BB962C8B-B14F-4D97-AF65-F5344CB8AC3E}">
        <p14:creationId xmlns:p14="http://schemas.microsoft.com/office/powerpoint/2010/main" val="29212889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タイトル 1"/>
          <p:cNvSpPr txBox="1">
            <a:spLocks/>
          </p:cNvSpPr>
          <p:nvPr/>
        </p:nvSpPr>
        <p:spPr>
          <a:xfrm>
            <a:off x="1080000" y="1080000"/>
            <a:ext cx="3944582" cy="92447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Trebuchet M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5400" b="1" dirty="0">
                <a:solidFill>
                  <a:schemeClr val="accent6">
                    <a:lumMod val="50000"/>
                  </a:schemeClr>
                </a:solidFill>
              </a:rPr>
              <a:t>現状報告</a:t>
            </a:r>
          </a:p>
        </p:txBody>
      </p:sp>
      <p:sp>
        <p:nvSpPr>
          <p:cNvPr id="10" name="コンテンツ プレースホルダー 2"/>
          <p:cNvSpPr txBox="1">
            <a:spLocks/>
          </p:cNvSpPr>
          <p:nvPr/>
        </p:nvSpPr>
        <p:spPr>
          <a:xfrm>
            <a:off x="1778897" y="2151547"/>
            <a:ext cx="6930993" cy="283609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Font typeface="Wingdings 2" charset="2"/>
              <a:buChar char="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Font typeface="Wingdings 2" charset="2"/>
              <a:buChar char="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Font typeface="Wingdings 2" charset="2"/>
              <a:buChar char="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Font typeface="Wingdings 2" charset="2"/>
              <a:buChar char="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Font typeface="Wingdings 2" charset="2"/>
              <a:buChar char="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ja-JP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・</a:t>
            </a:r>
            <a:r>
              <a:rPr lang="en-US" altLang="ja-JP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VR</a:t>
            </a:r>
            <a:r>
              <a:rPr lang="ja-JP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の接続</a:t>
            </a:r>
            <a:endParaRPr lang="en-US" altLang="ja-JP" sz="3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・物を掴んで離す基本的な動作</a:t>
            </a:r>
            <a:endParaRPr lang="en-US" altLang="ja-JP" sz="3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・積み木の作成</a:t>
            </a:r>
            <a:endParaRPr lang="en-US" altLang="ja-JP" sz="3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ja-JP" sz="24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endParaRPr lang="en-US" altLang="ja-JP" sz="2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253412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1"/>
          <p:cNvSpPr txBox="1">
            <a:spLocks/>
          </p:cNvSpPr>
          <p:nvPr/>
        </p:nvSpPr>
        <p:spPr>
          <a:xfrm>
            <a:off x="1080000" y="1080000"/>
            <a:ext cx="3744416" cy="92447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kumimoji="1" sz="32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Trebuchet MS"/>
              </a:defRPr>
            </a:lvl1pPr>
            <a:lvl2pPr eaLnBrk="1" hangingPunct="1">
              <a:defRPr kumimoji="1">
                <a:solidFill>
                  <a:schemeClr val="tx2"/>
                </a:solidFill>
              </a:defRPr>
            </a:lvl2pPr>
            <a:lvl3pPr eaLnBrk="1" hangingPunct="1">
              <a:defRPr kumimoji="1">
                <a:solidFill>
                  <a:schemeClr val="tx2"/>
                </a:solidFill>
              </a:defRPr>
            </a:lvl3pPr>
            <a:lvl4pPr eaLnBrk="1" hangingPunct="1">
              <a:defRPr kumimoji="1">
                <a:solidFill>
                  <a:schemeClr val="tx2"/>
                </a:solidFill>
              </a:defRPr>
            </a:lvl4pPr>
            <a:lvl5pPr eaLnBrk="1" hangingPunct="1">
              <a:defRPr kumimoji="1">
                <a:solidFill>
                  <a:schemeClr val="tx2"/>
                </a:solidFill>
              </a:defRPr>
            </a:lvl5pPr>
            <a:lvl6pPr eaLnBrk="1" hangingPunct="1">
              <a:defRPr kumimoji="1">
                <a:solidFill>
                  <a:schemeClr val="tx2"/>
                </a:solidFill>
              </a:defRPr>
            </a:lvl6pPr>
            <a:lvl7pPr eaLnBrk="1" hangingPunct="1">
              <a:defRPr kumimoji="1">
                <a:solidFill>
                  <a:schemeClr val="tx2"/>
                </a:solidFill>
              </a:defRPr>
            </a:lvl7pPr>
            <a:lvl8pPr eaLnBrk="1" hangingPunct="1">
              <a:defRPr kumimoji="1">
                <a:solidFill>
                  <a:schemeClr val="tx2"/>
                </a:solidFill>
              </a:defRPr>
            </a:lvl8pPr>
            <a:lvl9pPr eaLnBrk="1" hangingPunct="1">
              <a:defRPr kumimoji="1">
                <a:solidFill>
                  <a:schemeClr val="tx2"/>
                </a:solidFill>
              </a:defRPr>
            </a:lvl9pPr>
          </a:lstStyle>
          <a:p>
            <a:r>
              <a:rPr lang="ja-JP" altLang="en-US" sz="5400" b="1">
                <a:solidFill>
                  <a:schemeClr val="accent6">
                    <a:lumMod val="50000"/>
                  </a:schemeClr>
                </a:solidFill>
              </a:rPr>
              <a:t>今後の課題</a:t>
            </a:r>
          </a:p>
        </p:txBody>
      </p:sp>
      <p:sp>
        <p:nvSpPr>
          <p:cNvPr id="6" name="コンテンツ プレースホルダー 2"/>
          <p:cNvSpPr txBox="1">
            <a:spLocks/>
          </p:cNvSpPr>
          <p:nvPr/>
        </p:nvSpPr>
        <p:spPr>
          <a:xfrm>
            <a:off x="1710081" y="2420888"/>
            <a:ext cx="6322730" cy="258476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Font typeface="Wingdings 2" charset="2"/>
              <a:buChar char="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Font typeface="Wingdings 2" charset="2"/>
              <a:buChar char="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Font typeface="Wingdings 2" charset="2"/>
              <a:buChar char="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Font typeface="Wingdings 2" charset="2"/>
              <a:buChar char="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>
                  <a:lumMod val="75000"/>
                  <a:lumOff val="25000"/>
                </a:schemeClr>
              </a:buClr>
              <a:buFont typeface="Wingdings 2" charset="2"/>
              <a:buChar char="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・</a:t>
            </a:r>
            <a:r>
              <a:rPr lang="en-US" altLang="ja-JP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UI</a:t>
            </a:r>
            <a:r>
              <a:rPr lang="ja-JP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の作成</a:t>
            </a:r>
            <a:endParaRPr lang="en-US" altLang="ja-JP" sz="3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ja-JP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・積み木の改良とゲームステージの作成</a:t>
            </a:r>
            <a:endParaRPr lang="en-US" altLang="ja-JP" sz="3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pPr marL="0" indent="0">
              <a:buNone/>
            </a:pPr>
            <a:r>
              <a:rPr lang="ja-JP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・物理演算の改良</a:t>
            </a:r>
            <a:endParaRPr lang="en-US" altLang="ja-JP" sz="3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  <a:p>
            <a:endParaRPr lang="en-US" altLang="ja-JP" sz="2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1440000" y="360000"/>
            <a:ext cx="6862892" cy="461665"/>
          </a:xfrm>
          <a:prstGeom prst="rect">
            <a:avLst/>
          </a:prstGeom>
          <a:solidFill>
            <a:schemeClr val="bg1"/>
          </a:solidFill>
          <a:ln w="1270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400" dirty="0">
                <a:solidFill>
                  <a:srgbClr val="0000FF"/>
                </a:solidFill>
              </a:rPr>
              <a:t>今後の課題：作成できたいない点の説明と課題</a:t>
            </a:r>
          </a:p>
        </p:txBody>
      </p:sp>
    </p:spTree>
    <p:extLst>
      <p:ext uri="{BB962C8B-B14F-4D97-AF65-F5344CB8AC3E}">
        <p14:creationId xmlns:p14="http://schemas.microsoft.com/office/powerpoint/2010/main" val="2113358423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2FFB6942F575FB409279DDFC9D64B7D6" ma:contentTypeVersion="18" ma:contentTypeDescription="新しいドキュメントを作成します。" ma:contentTypeScope="" ma:versionID="24f71904967c1a3fd62d68e1bb9cc405">
  <xsd:schema xmlns:xsd="http://www.w3.org/2001/XMLSchema" xmlns:xs="http://www.w3.org/2001/XMLSchema" xmlns:p="http://schemas.microsoft.com/office/2006/metadata/properties" xmlns:ns3="a46ab4ca-bc09-4ac5-a31b-eed8c5b60a07" xmlns:ns4="ec587fe9-fa5c-47d0-8660-4dac361e2af1" targetNamespace="http://schemas.microsoft.com/office/2006/metadata/properties" ma:root="true" ma:fieldsID="0f8f031ea856ce36bb2a3b33192d95db" ns3:_="" ns4:_="">
    <xsd:import namespace="a46ab4ca-bc09-4ac5-a31b-eed8c5b60a07"/>
    <xsd:import namespace="ec587fe9-fa5c-47d0-8660-4dac361e2af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  <xsd:element ref="ns3:MediaServiceObjectDetectorVersions" minOccurs="0"/>
                <xsd:element ref="ns3:_activity" minOccurs="0"/>
                <xsd:element ref="ns3:MediaServiceSystemTags" minOccurs="0"/>
                <xsd:element ref="ns3:MediaServiceSearchProperties" minOccurs="0"/>
                <xsd:element ref="ns3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6ab4ca-bc09-4ac5-a31b-eed8c5b60a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BillingMetadata" ma:index="25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587fe9-fa5c-47d0-8660-4dac361e2af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共有のヒントのハッシュ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46ab4ca-bc09-4ac5-a31b-eed8c5b60a07" xsi:nil="true"/>
  </documentManagement>
</p:properties>
</file>

<file path=customXml/itemProps1.xml><?xml version="1.0" encoding="utf-8"?>
<ds:datastoreItem xmlns:ds="http://schemas.openxmlformats.org/officeDocument/2006/customXml" ds:itemID="{6E383C42-F081-43C3-8531-C104895F8C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6ab4ca-bc09-4ac5-a31b-eed8c5b60a07"/>
    <ds:schemaRef ds:uri="ec587fe9-fa5c-47d0-8660-4dac361e2a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E14384D-F933-4E9A-8BF2-A02C7A4F1D0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D46912A-3E29-4935-91A7-F35A1585157B}">
  <ds:schemaRefs>
    <ds:schemaRef ds:uri="http://purl.org/dc/terms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ec587fe9-fa5c-47d0-8660-4dac361e2af1"/>
    <ds:schemaRef ds:uri="http://schemas.openxmlformats.org/package/2006/metadata/core-properties"/>
    <ds:schemaRef ds:uri="a46ab4ca-bc09-4ac5-a31b-eed8c5b60a07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72fe835d-5e95-4512-8ae0-a7b38af25fc8}" enabled="0" method="" siteId="{72fe835d-5e95-4512-8ae0-a7b38af25fc8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425</TotalTime>
  <Words>221</Words>
  <Application>Microsoft Office PowerPoint</Application>
  <PresentationFormat>ワイド画面</PresentationFormat>
  <Paragraphs>54</Paragraphs>
  <Slides>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5" baseType="lpstr">
      <vt:lpstr>メイリオ</vt:lpstr>
      <vt:lpstr>游ゴシック</vt:lpstr>
      <vt:lpstr>Arial</vt:lpstr>
      <vt:lpstr>Trebuchet MS</vt:lpstr>
      <vt:lpstr>Wingdings</vt:lpstr>
      <vt:lpstr>Wingdings 3</vt:lpstr>
      <vt:lpstr>ファセット</vt:lpstr>
      <vt:lpstr>積み木タイムアタック</vt:lpstr>
      <vt:lpstr>現代人のストレス</vt:lpstr>
      <vt:lpstr>積み木ゲームのメリット</vt:lpstr>
      <vt:lpstr>ゲームの操作方法</vt:lpstr>
      <vt:lpstr>自然の楽しみ方（環境）</vt:lpstr>
      <vt:lpstr>自然の楽しみ方（撮影）</vt:lpstr>
      <vt:lpstr>PowerPoint プレゼンテーション</vt:lpstr>
      <vt:lpstr>PowerPoint プレゼンテーション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Walk In Island  ~大自然を感じよう~</dc:title>
  <dc:creator>takebayashi</dc:creator>
  <cp:lastModifiedBy>g21324_香川</cp:lastModifiedBy>
  <cp:revision>4</cp:revision>
  <dcterms:created xsi:type="dcterms:W3CDTF">2019-07-22T04:04:00Z</dcterms:created>
  <dcterms:modified xsi:type="dcterms:W3CDTF">2025-05-21T02:16:41Z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0x0101002FFB6942F575FB409279DDFC9D64B7D6</vt:lpwstr>
  </property>
</Properties>
</file>