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56" r:id="rId5"/>
    <p:sldId id="257" r:id="rId6"/>
    <p:sldId id="258" r:id="rId7"/>
    <p:sldId id="260" r:id="rId8"/>
    <p:sldId id="261" r:id="rId9"/>
    <p:sldId id="259" r:id="rId10"/>
    <p:sldId id="262" r:id="rId11"/>
    <p:sldId id="264" r:id="rId1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7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3449A-B48F-43C4-A148-36F91B6D7ADD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32792-2BAA-4065-B2D5-F30F8D623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32792-2BAA-4065-B2D5-F30F8D62398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95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26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42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877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29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3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27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51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05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25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50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42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7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47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5813" y="1484785"/>
            <a:ext cx="8838579" cy="1470025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積み木タイムアタック</a:t>
            </a:r>
            <a:endParaRPr lang="en-US" altLang="ja-JP" sz="4400" dirty="0">
              <a:solidFill>
                <a:schemeClr val="tx1">
                  <a:lumMod val="95000"/>
                  <a:lumOff val="5000"/>
                </a:schemeClr>
              </a:solidFill>
              <a:ea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27648" y="4700608"/>
            <a:ext cx="6696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5</a:t>
            </a:r>
            <a:r>
              <a:rPr lang="ja-JP" altLang="en-US" sz="3200" dirty="0"/>
              <a:t>年情報工学科　</a:t>
            </a:r>
            <a:r>
              <a:rPr lang="en-US" altLang="ja-JP" sz="3200" dirty="0"/>
              <a:t>36</a:t>
            </a:r>
            <a:r>
              <a:rPr lang="ja-JP" altLang="en-US" sz="3200" dirty="0"/>
              <a:t>番　安井　崇真</a:t>
            </a:r>
            <a:endParaRPr lang="en-US" altLang="ja-JP" sz="3200" dirty="0">
              <a:solidFill>
                <a:srgbClr val="0000FF"/>
              </a:solidFill>
            </a:endParaRPr>
          </a:p>
          <a:p>
            <a:r>
              <a:rPr lang="ja-JP" altLang="en-US" sz="3200" dirty="0"/>
              <a:t>  　　　　　　　</a:t>
            </a:r>
            <a:r>
              <a:rPr lang="en-US" altLang="ja-JP" sz="3200" dirty="0"/>
              <a:t>38</a:t>
            </a:r>
            <a:r>
              <a:rPr lang="ja-JP" altLang="en-US" sz="3200" dirty="0"/>
              <a:t>番　吉本　智哉</a:t>
            </a:r>
            <a:endParaRPr lang="en-US" altLang="ja-JP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3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6355" y="383600"/>
            <a:ext cx="2164449" cy="924475"/>
          </a:xfrm>
        </p:spPr>
        <p:txBody>
          <a:bodyPr>
            <a:normAutofit/>
          </a:bodyPr>
          <a:lstStyle/>
          <a:p>
            <a:r>
              <a:rPr lang="ja-JP" altLang="en-US" sz="5400" b="1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7" name="下矢印 6"/>
          <p:cNvSpPr/>
          <p:nvPr/>
        </p:nvSpPr>
        <p:spPr>
          <a:xfrm>
            <a:off x="4966440" y="4251945"/>
            <a:ext cx="829954" cy="76238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90804" y="5364337"/>
            <a:ext cx="479587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</a:rPr>
              <a:t>このゲームで解決！</a:t>
            </a:r>
          </a:p>
        </p:txBody>
      </p:sp>
      <p:pic>
        <p:nvPicPr>
          <p:cNvPr id="5" name="図 4" descr="人形, おもちゃ, 抽象, 挿絵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BDE6BAD-B530-AEE5-43E7-4A45906E4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8" y="1566022"/>
            <a:ext cx="3110121" cy="2131749"/>
          </a:xfrm>
          <a:prstGeom prst="rect">
            <a:avLst/>
          </a:prstGeom>
        </p:spPr>
      </p:pic>
      <p:pic>
        <p:nvPicPr>
          <p:cNvPr id="10" name="図 9" descr="抽象, 挿絵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E6EA4F1-E39A-14BF-6FCA-08F3C1EB5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47" y="2631897"/>
            <a:ext cx="2747963" cy="194518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D148DC-2586-44E8-6589-A163A4AAB6F4}"/>
              </a:ext>
            </a:extLst>
          </p:cNvPr>
          <p:cNvSpPr txBox="1"/>
          <p:nvPr/>
        </p:nvSpPr>
        <p:spPr>
          <a:xfrm>
            <a:off x="4966440" y="133518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F0"/>
                </a:solidFill>
              </a:rPr>
              <a:t>オンラインで遊びたい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0AA8133-0AA8-E114-CD31-C4F9F7E3702C}"/>
              </a:ext>
            </a:extLst>
          </p:cNvPr>
          <p:cNvSpPr txBox="1"/>
          <p:nvPr/>
        </p:nvSpPr>
        <p:spPr>
          <a:xfrm>
            <a:off x="3383550" y="237856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より多くの積み木が使いたい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FCD30C-E493-CDD9-D7AC-6AE36D10381A}"/>
              </a:ext>
            </a:extLst>
          </p:cNvPr>
          <p:cNvSpPr txBox="1"/>
          <p:nvPr/>
        </p:nvSpPr>
        <p:spPr>
          <a:xfrm>
            <a:off x="4147272" y="339665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けがをあまりしたくない</a:t>
            </a:r>
          </a:p>
        </p:txBody>
      </p:sp>
    </p:spTree>
    <p:extLst>
      <p:ext uri="{BB962C8B-B14F-4D97-AF65-F5344CB8AC3E}">
        <p14:creationId xmlns:p14="http://schemas.microsoft.com/office/powerpoint/2010/main" val="3532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4334" y="929439"/>
            <a:ext cx="7125113" cy="924475"/>
          </a:xfrm>
        </p:spPr>
        <p:txBody>
          <a:bodyPr>
            <a:normAutofit fontScale="90000"/>
          </a:bodyPr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積み木ゲームのメリット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2874" y="2141689"/>
            <a:ext cx="5547673" cy="2204068"/>
          </a:xfrm>
        </p:spPr>
        <p:txBody>
          <a:bodyPr>
            <a:noAutofit/>
          </a:bodyPr>
          <a:lstStyle/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空間把握力や立体構造の理解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安定した積み方を考える中で創造性や論理的思考力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時間制限による集中力・反射神経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…</a:t>
            </a:r>
            <a:r>
              <a:rPr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etc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1592" y="4708629"/>
            <a:ext cx="106926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b="1" dirty="0">
                <a:solidFill>
                  <a:schemeClr val="accent6">
                    <a:lumMod val="50000"/>
                  </a:schemeClr>
                </a:solidFill>
              </a:rPr>
              <a:t>目的　限られたスペースで仮想積み木</a:t>
            </a:r>
            <a:r>
              <a:rPr lang="ja-JP" altLang="en-US" sz="4400" b="1" dirty="0">
                <a:latin typeface="+mn-ea"/>
              </a:rPr>
              <a:t>を</a:t>
            </a:r>
            <a:endParaRPr lang="en-US" altLang="ja-JP" sz="4400" b="1" dirty="0">
              <a:latin typeface="+mn-ea"/>
            </a:endParaRPr>
          </a:p>
          <a:p>
            <a:r>
              <a:rPr lang="ja-JP" altLang="en-US" sz="4400" b="1" dirty="0">
                <a:latin typeface="+mn-ea"/>
              </a:rPr>
              <a:t>　　　高く</a:t>
            </a:r>
            <a:r>
              <a:rPr lang="en-US" altLang="ja-JP" sz="4400" b="1" dirty="0">
                <a:latin typeface="+mn-ea"/>
              </a:rPr>
              <a:t>/</a:t>
            </a:r>
            <a:r>
              <a:rPr lang="ja-JP" altLang="en-US" sz="4400" b="1" dirty="0">
                <a:latin typeface="+mn-ea"/>
              </a:rPr>
              <a:t>速く積み上げられるか競う</a:t>
            </a:r>
            <a:endParaRPr lang="en-US" altLang="ja-JP" sz="4400" b="1" dirty="0">
              <a:latin typeface="+mn-ea"/>
            </a:endParaRPr>
          </a:p>
        </p:txBody>
      </p:sp>
      <p:pic>
        <p:nvPicPr>
          <p:cNvPr id="10" name="図 9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A203570-447B-D057-7C2A-E7F73B219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83" y="1615328"/>
            <a:ext cx="2805526" cy="28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440000" y="720000"/>
            <a:ext cx="8280400" cy="923925"/>
          </a:xfrm>
        </p:spPr>
        <p:txBody>
          <a:bodyPr/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ゲームの操作方法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14799" y="3129392"/>
            <a:ext cx="5946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2060"/>
                </a:solidFill>
              </a:rPr>
              <a:t>②左トラックパッドでゲーム内の移動</a:t>
            </a:r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rgbClr val="002060"/>
                </a:solidFill>
              </a:rPr>
              <a:t>　右トラックパッドと頭を動かすことで</a:t>
            </a:r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rgbClr val="002060"/>
                </a:solidFill>
              </a:rPr>
              <a:t>　視点移動</a:t>
            </a:r>
            <a:endParaRPr lang="en-US" altLang="ja-JP" sz="2400" dirty="0">
              <a:solidFill>
                <a:srgbClr val="002060"/>
              </a:solidFill>
            </a:endParaRPr>
          </a:p>
          <a:p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rgbClr val="002060"/>
                </a:solidFill>
              </a:rPr>
              <a:t>⑧グリップボタンで物を掴み、離す</a:t>
            </a:r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en-US" altLang="ja-JP" sz="2400" dirty="0">
                <a:solidFill>
                  <a:srgbClr val="002060"/>
                </a:solidFill>
              </a:rPr>
              <a:t>	</a:t>
            </a:r>
            <a:r>
              <a:rPr lang="ja-JP" altLang="en-US" sz="2400" dirty="0">
                <a:solidFill>
                  <a:srgbClr val="002060"/>
                </a:solidFill>
              </a:rPr>
              <a:t>ゲームスタートもこのボタンを用いる</a:t>
            </a:r>
            <a:endParaRPr lang="en-US" altLang="ja-JP" sz="2400" dirty="0">
              <a:solidFill>
                <a:srgbClr val="002060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4844B49-1A1E-70AF-7D58-BC699385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652" y="2251800"/>
            <a:ext cx="4762500" cy="38862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687042-429E-B4CE-6FA4-37F7FFD4FD1B}"/>
              </a:ext>
            </a:extLst>
          </p:cNvPr>
          <p:cNvSpPr txBox="1"/>
          <p:nvPr/>
        </p:nvSpPr>
        <p:spPr>
          <a:xfrm>
            <a:off x="825909" y="2094271"/>
            <a:ext cx="5063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・主に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つのボタンを使う</a:t>
            </a:r>
          </a:p>
        </p:txBody>
      </p:sp>
    </p:spTree>
    <p:extLst>
      <p:ext uri="{BB962C8B-B14F-4D97-AF65-F5344CB8AC3E}">
        <p14:creationId xmlns:p14="http://schemas.microsoft.com/office/powerpoint/2010/main" val="85611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440000" y="720000"/>
            <a:ext cx="10074841" cy="923925"/>
          </a:xfrm>
        </p:spPr>
        <p:txBody>
          <a:bodyPr>
            <a:normAutofit/>
          </a:bodyPr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積み木ゲームの楽しみ方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5167" y="2214253"/>
            <a:ext cx="3638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dirty="0">
                <a:solidFill>
                  <a:srgbClr val="002060"/>
                </a:solidFill>
              </a:rPr>
              <a:t>つかんで倒れないように積み上げる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dirty="0">
                <a:solidFill>
                  <a:srgbClr val="002060"/>
                </a:solidFill>
              </a:rPr>
              <a:t>時間制限内により多くより高く積み上げる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dirty="0">
                <a:solidFill>
                  <a:srgbClr val="002060"/>
                </a:solidFill>
              </a:rPr>
              <a:t>倒れないように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1A99542-B0FB-41DD-8A89-25B95C240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14" y="2284508"/>
            <a:ext cx="6432400" cy="33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7487" y="679211"/>
            <a:ext cx="8130362" cy="924475"/>
          </a:xfrm>
        </p:spPr>
        <p:txBody>
          <a:bodyPr/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積み木ゲームの楽しみ方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52746" y="1777341"/>
            <a:ext cx="5652505" cy="3662611"/>
          </a:xfrm>
        </p:spPr>
        <p:txBody>
          <a:bodyPr>
            <a:noAutofit/>
          </a:bodyPr>
          <a:lstStyle/>
          <a:p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メニュー画面でゲームモードの設定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協力モードや対戦モード、フリーモー</a:t>
            </a:r>
            <a:r>
              <a:rPr lang="en-US" altLang="ja-JP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ドなど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スタートボタンを押してカウントダウンタイマーの開始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限られたエリアの中でより高くより多くの積み木を載せる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7407699" y="1777341"/>
            <a:ext cx="2849208" cy="824684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メニュー画面</a:t>
            </a:r>
          </a:p>
        </p:txBody>
      </p:sp>
      <p:sp>
        <p:nvSpPr>
          <p:cNvPr id="8" name="円/楕円 7"/>
          <p:cNvSpPr/>
          <p:nvPr/>
        </p:nvSpPr>
        <p:spPr>
          <a:xfrm>
            <a:off x="7044938" y="3395062"/>
            <a:ext cx="3744415" cy="797360"/>
          </a:xfrm>
          <a:prstGeom prst="ellipse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ゲームスタート</a:t>
            </a:r>
          </a:p>
        </p:txBody>
      </p:sp>
      <p:sp>
        <p:nvSpPr>
          <p:cNvPr id="11" name="下矢印 10"/>
          <p:cNvSpPr/>
          <p:nvPr/>
        </p:nvSpPr>
        <p:spPr>
          <a:xfrm>
            <a:off x="8612565" y="2770621"/>
            <a:ext cx="484632" cy="5040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8612565" y="4312807"/>
            <a:ext cx="484632" cy="5040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円/楕円 6">
            <a:extLst>
              <a:ext uri="{FF2B5EF4-FFF2-40B4-BE49-F238E27FC236}">
                <a16:creationId xmlns:a16="http://schemas.microsoft.com/office/drawing/2014/main" id="{7DF5B4BF-D667-4D5C-B9AA-3EB1A3A11199}"/>
              </a:ext>
            </a:extLst>
          </p:cNvPr>
          <p:cNvSpPr/>
          <p:nvPr/>
        </p:nvSpPr>
        <p:spPr>
          <a:xfrm>
            <a:off x="7492541" y="4992294"/>
            <a:ext cx="2849208" cy="824684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積み木で遊ぶ</a:t>
            </a:r>
          </a:p>
        </p:txBody>
      </p:sp>
    </p:spTree>
    <p:extLst>
      <p:ext uri="{BB962C8B-B14F-4D97-AF65-F5344CB8AC3E}">
        <p14:creationId xmlns:p14="http://schemas.microsoft.com/office/powerpoint/2010/main" val="292128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 txBox="1">
            <a:spLocks/>
          </p:cNvSpPr>
          <p:nvPr/>
        </p:nvSpPr>
        <p:spPr>
          <a:xfrm>
            <a:off x="1080000" y="1080000"/>
            <a:ext cx="3944582" cy="9244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現状報告</a:t>
            </a: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1778897" y="2151547"/>
            <a:ext cx="6930993" cy="28360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VR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の接続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・物を掴んで離す基本的な動作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・仮想積み木ブロックのモデル作成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341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1080000" y="1080000"/>
            <a:ext cx="3744416" cy="9244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5400" b="1">
                <a:solidFill>
                  <a:schemeClr val="accent6">
                    <a:lumMod val="50000"/>
                  </a:schemeClr>
                </a:solidFill>
              </a:rPr>
              <a:t>今後の課題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001654" y="2090950"/>
            <a:ext cx="8147060" cy="25847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UI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設計・実装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・積み木の改良とゲームステージの作成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・機能統合テスト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/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ゲームバランス調整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・物理演算の改良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2F84155-FEB4-4873-BDB2-4F48BDDA09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32" y="4085100"/>
            <a:ext cx="5183734" cy="258476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8D0181-DDAC-44E6-83E3-DA6317EAABBB}"/>
              </a:ext>
            </a:extLst>
          </p:cNvPr>
          <p:cNvSpPr txBox="1"/>
          <p:nvPr/>
        </p:nvSpPr>
        <p:spPr>
          <a:xfrm>
            <a:off x="2108508" y="5707299"/>
            <a:ext cx="2807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円錐が逆さに立つ→</a:t>
            </a:r>
          </a:p>
        </p:txBody>
      </p:sp>
    </p:spTree>
    <p:extLst>
      <p:ext uri="{BB962C8B-B14F-4D97-AF65-F5344CB8AC3E}">
        <p14:creationId xmlns:p14="http://schemas.microsoft.com/office/powerpoint/2010/main" val="211335842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FFB6942F575FB409279DDFC9D64B7D6" ma:contentTypeVersion="18" ma:contentTypeDescription="新しいドキュメントを作成します。" ma:contentTypeScope="" ma:versionID="24f71904967c1a3fd62d68e1bb9cc405">
  <xsd:schema xmlns:xsd="http://www.w3.org/2001/XMLSchema" xmlns:xs="http://www.w3.org/2001/XMLSchema" xmlns:p="http://schemas.microsoft.com/office/2006/metadata/properties" xmlns:ns3="a46ab4ca-bc09-4ac5-a31b-eed8c5b60a07" xmlns:ns4="ec587fe9-fa5c-47d0-8660-4dac361e2af1" targetNamespace="http://schemas.microsoft.com/office/2006/metadata/properties" ma:root="true" ma:fieldsID="0f8f031ea856ce36bb2a3b33192d95db" ns3:_="" ns4:_="">
    <xsd:import namespace="a46ab4ca-bc09-4ac5-a31b-eed8c5b60a07"/>
    <xsd:import namespace="ec587fe9-fa5c-47d0-8660-4dac361e2a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ab4ca-bc09-4ac5-a31b-eed8c5b60a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87fe9-fa5c-47d0-8660-4dac361e2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6ab4ca-bc09-4ac5-a31b-eed8c5b60a07" xsi:nil="true"/>
  </documentManagement>
</p:properties>
</file>

<file path=customXml/itemProps1.xml><?xml version="1.0" encoding="utf-8"?>
<ds:datastoreItem xmlns:ds="http://schemas.openxmlformats.org/officeDocument/2006/customXml" ds:itemID="{2E14384D-F933-4E9A-8BF2-A02C7A4F1D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383C42-F081-43C3-8531-C104895F8C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6ab4ca-bc09-4ac5-a31b-eed8c5b60a07"/>
    <ds:schemaRef ds:uri="ec587fe9-fa5c-47d0-8660-4dac361e2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46912A-3E29-4935-91A7-F35A1585157B}">
  <ds:schemaRefs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ec587fe9-fa5c-47d0-8660-4dac361e2af1"/>
    <ds:schemaRef ds:uri="a46ab4ca-bc09-4ac5-a31b-eed8c5b60a07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2fe835d-5e95-4512-8ae0-a7b38af25fc8}" enabled="0" method="" siteId="{72fe835d-5e95-4512-8ae0-a7b38af25fc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462</TotalTime>
  <Words>255</Words>
  <Application>Microsoft Office PowerPoint</Application>
  <PresentationFormat>ワイド画面</PresentationFormat>
  <Paragraphs>53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メイリオ</vt:lpstr>
      <vt:lpstr>游ゴシック</vt:lpstr>
      <vt:lpstr>Arial</vt:lpstr>
      <vt:lpstr>Trebuchet MS</vt:lpstr>
      <vt:lpstr>Wingdings</vt:lpstr>
      <vt:lpstr>Wingdings 2</vt:lpstr>
      <vt:lpstr>Wingdings 3</vt:lpstr>
      <vt:lpstr>ファセット</vt:lpstr>
      <vt:lpstr>積み木タイムアタック</vt:lpstr>
      <vt:lpstr>背景</vt:lpstr>
      <vt:lpstr>積み木ゲームのメリット</vt:lpstr>
      <vt:lpstr>ゲームの操作方法</vt:lpstr>
      <vt:lpstr>積み木ゲームの楽しみ方</vt:lpstr>
      <vt:lpstr>積み木ゲームの楽しみ方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In Island  ~大自然を感じよう~</dc:title>
  <dc:creator>takebayashi</dc:creator>
  <cp:lastModifiedBy>暉人</cp:lastModifiedBy>
  <cp:revision>12</cp:revision>
  <dcterms:created xsi:type="dcterms:W3CDTF">2019-07-22T04:04:00Z</dcterms:created>
  <dcterms:modified xsi:type="dcterms:W3CDTF">2025-05-21T04:03:43Z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0x0101002FFB6942F575FB409279DDFC9D64B7D6</vt:lpwstr>
  </property>
</Properties>
</file>