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6"/>
  </p:notesMasterIdLst>
  <p:sldIdLst>
    <p:sldId id="256" r:id="rId5"/>
    <p:sldId id="257" r:id="rId6"/>
    <p:sldId id="258" r:id="rId7"/>
    <p:sldId id="260" r:id="rId8"/>
    <p:sldId id="261" r:id="rId9"/>
    <p:sldId id="259" r:id="rId10"/>
    <p:sldId id="268" r:id="rId11"/>
    <p:sldId id="266" r:id="rId12"/>
    <p:sldId id="267" r:id="rId13"/>
    <p:sldId id="265" r:id="rId14"/>
    <p:sldId id="264" r:id="rId15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8643F-B31E-FD01-ECBF-B63CE32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7" y="409575"/>
            <a:ext cx="3237441" cy="1290638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C18A7-C682-DBC6-8B53-DEC3DDFE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57388"/>
            <a:ext cx="8596668" cy="2828925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spcAft>
                <a:spcPts val="2400"/>
              </a:spcAft>
              <a:buNone/>
            </a:pPr>
            <a:r>
              <a:rPr kumimoji="1" lang="ja-JP" altLang="en-US" sz="3200" dirty="0"/>
              <a:t>・積み木のゲームを開発した</a:t>
            </a:r>
            <a:endParaRPr kumimoji="1" lang="en-US" altLang="ja-JP" sz="3200" dirty="0"/>
          </a:p>
          <a:p>
            <a:pPr marL="0" indent="0">
              <a:spcBef>
                <a:spcPts val="1200"/>
              </a:spcBef>
              <a:spcAft>
                <a:spcPts val="2400"/>
              </a:spcAft>
              <a:buNone/>
            </a:pPr>
            <a:r>
              <a:rPr lang="ja-JP" altLang="en-US" sz="3200" dirty="0"/>
              <a:t>・積んだ積み木の個数、高さを表示</a:t>
            </a:r>
            <a:endParaRPr lang="en-US" altLang="ja-JP" sz="3200" dirty="0"/>
          </a:p>
          <a:p>
            <a:pPr marL="0" indent="0">
              <a:spcBef>
                <a:spcPts val="1200"/>
              </a:spcBef>
              <a:spcAft>
                <a:spcPts val="2400"/>
              </a:spcAft>
              <a:buNone/>
            </a:pPr>
            <a:r>
              <a:rPr lang="ja-JP" altLang="en-US" sz="3200" dirty="0"/>
              <a:t>・リセットボタンの実装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792660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01654" y="2090950"/>
            <a:ext cx="814706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協力プレイや対戦システム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積み木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object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に物理特性を付与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C599B42-6E07-4D4E-9814-BA73DFBDC32B}"/>
              </a:ext>
            </a:extLst>
          </p:cNvPr>
          <p:cNvSpPr txBox="1"/>
          <p:nvPr/>
        </p:nvSpPr>
        <p:spPr>
          <a:xfrm>
            <a:off x="4153758" y="4675717"/>
            <a:ext cx="3102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</a:t>
            </a:r>
            <a:r>
              <a:rPr kumimoji="1" lang="ja-JP" altLang="en-US" sz="2400" dirty="0"/>
              <a:t>木材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ゴム</a:t>
            </a:r>
            <a:r>
              <a:rPr kumimoji="1" lang="en-US" altLang="ja-JP" sz="2400" dirty="0"/>
              <a:t>,</a:t>
            </a:r>
            <a:r>
              <a:rPr kumimoji="1" lang="ja-JP" altLang="en-US" sz="2400" dirty="0"/>
              <a:t>金属など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pic>
        <p:nvPicPr>
          <p:cNvPr id="7" name="Picture 2" descr="木のおもちゃで遊ぶ子供のイラスト">
            <a:extLst>
              <a:ext uri="{FF2B5EF4-FFF2-40B4-BE49-F238E27FC236}">
                <a16:creationId xmlns:a16="http://schemas.microsoft.com/office/drawing/2014/main" id="{E225C462-EB4A-4933-8CED-882902CE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783" y="2686638"/>
            <a:ext cx="2959329" cy="327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6355" y="383600"/>
            <a:ext cx="2164449" cy="92447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7" name="下矢印 6"/>
          <p:cNvSpPr/>
          <p:nvPr/>
        </p:nvSpPr>
        <p:spPr>
          <a:xfrm>
            <a:off x="4966440" y="4251945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90804" y="5364337"/>
            <a:ext cx="479587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</a:rPr>
              <a:t>このゲームで解決！</a:t>
            </a:r>
          </a:p>
        </p:txBody>
      </p:sp>
      <p:pic>
        <p:nvPicPr>
          <p:cNvPr id="5" name="図 4" descr="人形, おもちゃ, 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DE6BAD-B530-AEE5-43E7-4A45906E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" y="1566022"/>
            <a:ext cx="3110121" cy="2131749"/>
          </a:xfrm>
          <a:prstGeom prst="rect">
            <a:avLst/>
          </a:prstGeom>
        </p:spPr>
      </p:pic>
      <p:pic>
        <p:nvPicPr>
          <p:cNvPr id="10" name="図 9" descr="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E6EA4F1-E39A-14BF-6FCA-08F3C1EB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47" y="2631897"/>
            <a:ext cx="2747963" cy="19451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D148DC-2586-44E8-6589-A163A4AAB6F4}"/>
              </a:ext>
            </a:extLst>
          </p:cNvPr>
          <p:cNvSpPr txBox="1"/>
          <p:nvPr/>
        </p:nvSpPr>
        <p:spPr>
          <a:xfrm>
            <a:off x="4966440" y="13351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オンラインで遊びたい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A8133-0AA8-E114-CD31-C4F9F7E3702C}"/>
              </a:ext>
            </a:extLst>
          </p:cNvPr>
          <p:cNvSpPr txBox="1"/>
          <p:nvPr/>
        </p:nvSpPr>
        <p:spPr>
          <a:xfrm>
            <a:off x="3383550" y="23785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より多くの積み木が使いたい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FCD30C-E493-CDD9-D7AC-6AE36D10381A}"/>
              </a:ext>
            </a:extLst>
          </p:cNvPr>
          <p:cNvSpPr txBox="1"/>
          <p:nvPr/>
        </p:nvSpPr>
        <p:spPr>
          <a:xfrm>
            <a:off x="4147272" y="33966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けがをあまりしたくない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2874" y="2141689"/>
            <a:ext cx="5547673" cy="2204068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空間把握力や立体構造の理解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安定した積み方を考える中で創造性や論理的思考力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時間制限による集中力・反射神経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1592" y="4708629"/>
            <a:ext cx="10692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限られたスペースで仮想積み木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4799" y="3129392"/>
            <a:ext cx="59466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ゲームスタートやリセットもこのボタ</a:t>
            </a:r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ンを用いる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251800"/>
            <a:ext cx="4762500" cy="3886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687042-429E-B4CE-6FA4-37F7FFD4FD1B}"/>
              </a:ext>
            </a:extLst>
          </p:cNvPr>
          <p:cNvSpPr txBox="1"/>
          <p:nvPr/>
        </p:nvSpPr>
        <p:spPr>
          <a:xfrm>
            <a:off x="825909" y="2094271"/>
            <a:ext cx="506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・主に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つのボタンを使う</a:t>
            </a:r>
          </a:p>
        </p:txBody>
      </p:sp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10074841" cy="92392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167" y="2756029"/>
            <a:ext cx="363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つかんで倒れないように積み上げる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時間制限内により多くより高く積み上げる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A99542-B0FB-41DD-8A89-25B95C24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284508"/>
            <a:ext cx="6432400" cy="33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2746" y="1777341"/>
            <a:ext cx="5652505" cy="3662611"/>
          </a:xfrm>
        </p:spPr>
        <p:txBody>
          <a:bodyPr>
            <a:noAutofit/>
          </a:bodyPr>
          <a:lstStyle/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スタートボタンを押してゲーム開始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カウントダウンがスタートし、その間</a:t>
            </a:r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自由に遊ぶことができる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ゲーム終了後リセットされ、何度でも開始できる。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8" name="Picture 4" descr="積み立てのイラスト（男性） | かわいいフリー素材集 いらすとや">
            <a:extLst>
              <a:ext uri="{FF2B5EF4-FFF2-40B4-BE49-F238E27FC236}">
                <a16:creationId xmlns:a16="http://schemas.microsoft.com/office/drawing/2014/main" id="{72563689-CC8E-4DF1-AD7E-ED62BD9D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225" y="1677621"/>
            <a:ext cx="4059040" cy="493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0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AD6B8ED-FCAE-4065-8204-2E85581D58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2"/>
            <a:ext cx="8809349" cy="495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9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B7E28102-A773-48A5-B19F-08616BE157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FFE6F1B-86C2-48FB-8BA4-4FA4D1B349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44523"/>
            <a:ext cx="8809348" cy="495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92135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6912A-3E29-4935-91A7-F35A1585157B}">
  <ds:schemaRefs>
    <ds:schemaRef ds:uri="http://purl.org/dc/elements/1.1/"/>
    <ds:schemaRef ds:uri="http://schemas.microsoft.com/office/2006/metadata/properties"/>
    <ds:schemaRef ds:uri="ec587fe9-fa5c-47d0-8660-4dac361e2af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a46ab4ca-bc09-4ac5-a31b-eed8c5b60a0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1174</TotalTime>
  <Words>239</Words>
  <Application>Microsoft Office PowerPoint</Application>
  <PresentationFormat>ワイド画面</PresentationFormat>
  <Paragraphs>49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メイリオ</vt:lpstr>
      <vt:lpstr>游ゴシック</vt:lpstr>
      <vt:lpstr>Arial</vt:lpstr>
      <vt:lpstr>Trebuchet MS</vt:lpstr>
      <vt:lpstr>Wingdings</vt:lpstr>
      <vt:lpstr>Wingdings 3</vt:lpstr>
      <vt:lpstr>ファセット</vt:lpstr>
      <vt:lpstr>積み木タイムアタック</vt:lpstr>
      <vt:lpstr>背景</vt:lpstr>
      <vt:lpstr>積み木ゲームのメリット</vt:lpstr>
      <vt:lpstr>ゲームの操作方法</vt:lpstr>
      <vt:lpstr>積み木ゲームの楽しみ方</vt:lpstr>
      <vt:lpstr>積み木ゲームの楽しみ方</vt:lpstr>
      <vt:lpstr>ゲーム画面</vt:lpstr>
      <vt:lpstr>ゲーム画面</vt:lpstr>
      <vt:lpstr>ゲーム画面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g21322安井　崇真_香川</cp:lastModifiedBy>
  <cp:revision>21</cp:revision>
  <dcterms:created xsi:type="dcterms:W3CDTF">2019-07-22T04:04:00Z</dcterms:created>
  <dcterms:modified xsi:type="dcterms:W3CDTF">2025-07-02T00:19:35Z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