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4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2049A-B01D-45A9-868E-ED2C13A2C690}" v="130" dt="2025-05-20T23:24:51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449A-B48F-43C4-A148-36F91B6D7ADD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2792-2BAA-4065-B2D5-F30F8D623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32792-2BAA-4065-B2D5-F30F8D6239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7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9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3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7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0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813" y="1484785"/>
            <a:ext cx="8838579" cy="1470025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積み木タイムアタック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7648" y="4700608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5</a:t>
            </a:r>
            <a:r>
              <a:rPr lang="ja-JP" altLang="en-US" sz="3200" dirty="0"/>
              <a:t>年情報工学科　</a:t>
            </a:r>
            <a:r>
              <a:rPr lang="en-US" altLang="ja-JP" sz="3200" dirty="0"/>
              <a:t>36</a:t>
            </a:r>
            <a:r>
              <a:rPr lang="ja-JP" altLang="en-US" sz="3200" dirty="0"/>
              <a:t>番　安井　崇真</a:t>
            </a:r>
            <a:endParaRPr lang="en-US" altLang="ja-JP" sz="3200" dirty="0">
              <a:solidFill>
                <a:srgbClr val="0000FF"/>
              </a:solidFill>
            </a:endParaRPr>
          </a:p>
          <a:p>
            <a:r>
              <a:rPr lang="ja-JP" altLang="en-US" sz="3200" dirty="0"/>
              <a:t>  　　　　　　　</a:t>
            </a:r>
            <a:r>
              <a:rPr lang="en-US" altLang="ja-JP" sz="3200" dirty="0"/>
              <a:t>38</a:t>
            </a:r>
            <a:r>
              <a:rPr lang="ja-JP" altLang="en-US" sz="3200" dirty="0"/>
              <a:t>番　吉本　智哉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8597" y="830087"/>
            <a:ext cx="7125113" cy="924475"/>
          </a:xfrm>
        </p:spPr>
        <p:txBody>
          <a:bodyPr/>
          <a:lstStyle/>
          <a:p>
            <a:r>
              <a:rPr lang="ja-JP" altLang="en-US" sz="5400" b="1" dirty="0">
                <a:solidFill>
                  <a:srgbClr val="7030A0"/>
                </a:solidFill>
              </a:rPr>
              <a:t>現代人のストレス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18816A6-9F71-41FC-9CC7-59551F9B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457074"/>
            <a:ext cx="2369840" cy="2369840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5303912" y="1340769"/>
            <a:ext cx="5184576" cy="2793041"/>
          </a:xfrm>
          <a:prstGeom prst="cloudCallout">
            <a:avLst>
              <a:gd name="adj1" fmla="val -60710"/>
              <a:gd name="adj2" fmla="val 44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>
                <a:solidFill>
                  <a:schemeClr val="accent6">
                    <a:lumMod val="50000"/>
                  </a:schemeClr>
                </a:solidFill>
              </a:rPr>
              <a:t>人間関係</a:t>
            </a:r>
            <a:endParaRPr lang="en-US" altLang="ja-JP" sz="440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>
                <a:solidFill>
                  <a:schemeClr val="accent6">
                    <a:lumMod val="50000"/>
                  </a:schemeClr>
                </a:solidFill>
              </a:rPr>
              <a:t>仕事</a:t>
            </a:r>
            <a:endParaRPr lang="en-US" altLang="ja-JP" sz="440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>
                <a:solidFill>
                  <a:schemeClr val="accent6">
                    <a:lumMod val="50000"/>
                  </a:schemeClr>
                </a:solidFill>
              </a:rPr>
              <a:t>睡眠不足</a:t>
            </a:r>
          </a:p>
        </p:txBody>
      </p:sp>
      <p:sp>
        <p:nvSpPr>
          <p:cNvPr id="7" name="下矢印 6"/>
          <p:cNvSpPr/>
          <p:nvPr/>
        </p:nvSpPr>
        <p:spPr>
          <a:xfrm>
            <a:off x="5381417" y="4509120"/>
            <a:ext cx="829954" cy="7623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19279" y="5529426"/>
            <a:ext cx="735423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>
                <a:ln w="0">
                  <a:noFill/>
                </a:ln>
                <a:solidFill>
                  <a:srgbClr val="FF0000"/>
                </a:solidFill>
              </a:rPr>
              <a:t>自然</a:t>
            </a:r>
            <a:r>
              <a:rPr lang="ja-JP" altLang="en-US" sz="4000">
                <a:solidFill>
                  <a:srgbClr val="FF0000"/>
                </a:solidFill>
              </a:rPr>
              <a:t>とふれあうことにより解消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1440000" y="180000"/>
            <a:ext cx="5957720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</a:rPr>
              <a:t>3D</a:t>
            </a:r>
            <a:r>
              <a:rPr lang="ja-JP" altLang="en-US" sz="2400" dirty="0">
                <a:solidFill>
                  <a:srgbClr val="0000FF"/>
                </a:solidFill>
              </a:rPr>
              <a:t>コンテンツ作成の背景についての説明</a:t>
            </a:r>
          </a:p>
        </p:txBody>
      </p:sp>
    </p:spTree>
    <p:extLst>
      <p:ext uri="{BB962C8B-B14F-4D97-AF65-F5344CB8AC3E}">
        <p14:creationId xmlns:p14="http://schemas.microsoft.com/office/powerpoint/2010/main" val="3532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4334" y="929439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02116" y="2141689"/>
            <a:ext cx="3600400" cy="1820961"/>
          </a:xfrm>
        </p:spPr>
        <p:txBody>
          <a:bodyPr>
            <a:no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空間認識の向上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問題解決能力の向上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想像力の向上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7324" y="4519397"/>
            <a:ext cx="101503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>
                <a:solidFill>
                  <a:schemeClr val="accent6">
                    <a:lumMod val="50000"/>
                  </a:schemeClr>
                </a:solidFill>
              </a:rPr>
              <a:t>目的　限られたスペースで積み木</a:t>
            </a:r>
            <a:r>
              <a:rPr lang="ja-JP" altLang="en-US" sz="4400" b="1" dirty="0">
                <a:latin typeface="+mn-ea"/>
              </a:rPr>
              <a:t>を</a:t>
            </a:r>
            <a:endParaRPr lang="en-US" altLang="ja-JP" sz="4400" b="1" dirty="0">
              <a:latin typeface="+mn-ea"/>
            </a:endParaRPr>
          </a:p>
          <a:p>
            <a:r>
              <a:rPr lang="ja-JP" altLang="en-US" sz="4400" b="1" dirty="0">
                <a:latin typeface="+mn-ea"/>
              </a:rPr>
              <a:t>　　　高く</a:t>
            </a:r>
            <a:r>
              <a:rPr lang="en-US" altLang="ja-JP" sz="4400" b="1" dirty="0">
                <a:latin typeface="+mn-ea"/>
              </a:rPr>
              <a:t>/</a:t>
            </a:r>
            <a:r>
              <a:rPr lang="ja-JP" altLang="en-US" sz="4400" b="1" dirty="0">
                <a:latin typeface="+mn-ea"/>
              </a:rPr>
              <a:t>速く積み上げられるか競う</a:t>
            </a:r>
            <a:endParaRPr lang="en-US" altLang="ja-JP" sz="4400" b="1" dirty="0">
              <a:latin typeface="+mn-ea"/>
            </a:endParaRPr>
          </a:p>
        </p:txBody>
      </p:sp>
      <p:pic>
        <p:nvPicPr>
          <p:cNvPr id="10" name="図 9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A203570-447B-D057-7C2A-E7F73B21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83" y="1615328"/>
            <a:ext cx="2805526" cy="28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8280400" cy="92392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ゲームの操作方法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775520" y="1628800"/>
            <a:ext cx="264207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400">
                <a:solidFill>
                  <a:srgbClr val="002060"/>
                </a:solidFill>
              </a:rPr>
              <a:t>ボタン１</a:t>
            </a:r>
            <a:endParaRPr lang="en-US" altLang="ja-JP" sz="2400">
              <a:solidFill>
                <a:srgbClr val="002060"/>
              </a:solidFill>
            </a:endParaRPr>
          </a:p>
          <a:p>
            <a:endParaRPr lang="en-US" altLang="ja-JP" sz="2400">
              <a:solidFill>
                <a:srgbClr val="002060"/>
              </a:solidFill>
            </a:endParaRPr>
          </a:p>
          <a:p>
            <a:endParaRPr lang="en-US" altLang="ja-JP" sz="2400">
              <a:solidFill>
                <a:srgbClr val="002060"/>
              </a:solidFill>
            </a:endParaRPr>
          </a:p>
          <a:p>
            <a:r>
              <a:rPr lang="ja-JP" altLang="en-US" sz="2400">
                <a:solidFill>
                  <a:srgbClr val="002060"/>
                </a:solidFill>
              </a:rPr>
              <a:t>ゲームスタート</a:t>
            </a:r>
            <a:endParaRPr lang="en-US" altLang="ja-JP" sz="240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ja-JP" sz="2400">
              <a:solidFill>
                <a:srgbClr val="002060"/>
              </a:solidFill>
            </a:endParaRPr>
          </a:p>
          <a:p>
            <a:endParaRPr lang="en-US" altLang="ja-JP" sz="240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ja-JP" sz="2400">
              <a:solidFill>
                <a:srgbClr val="002060"/>
              </a:solidFill>
            </a:endParaRPr>
          </a:p>
          <a:p>
            <a:endParaRPr lang="en-US" altLang="ja-JP" sz="2400">
              <a:solidFill>
                <a:srgbClr val="00206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sz="2400">
                <a:solidFill>
                  <a:srgbClr val="002060"/>
                </a:solidFill>
              </a:rPr>
              <a:t>十字キーで歩く</a:t>
            </a:r>
            <a:endParaRPr lang="en-US" altLang="ja-JP" sz="2400">
              <a:solidFill>
                <a:srgbClr val="002060"/>
              </a:solidFill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38" y="4077072"/>
            <a:ext cx="3421643" cy="2517813"/>
          </a:xfrm>
          <a:prstGeom prst="rect">
            <a:avLst/>
          </a:prstGeom>
        </p:spPr>
      </p:pic>
      <p:sp>
        <p:nvSpPr>
          <p:cNvPr id="21" name="ドーナツ 20"/>
          <p:cNvSpPr/>
          <p:nvPr/>
        </p:nvSpPr>
        <p:spPr>
          <a:xfrm>
            <a:off x="6672064" y="4581128"/>
            <a:ext cx="576064" cy="554360"/>
          </a:xfrm>
          <a:prstGeom prst="donut">
            <a:avLst>
              <a:gd name="adj" fmla="val 768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矢印コネクタ 22"/>
          <p:cNvCxnSpPr>
            <a:endCxn id="21" idx="2"/>
          </p:cNvCxnSpPr>
          <p:nvPr/>
        </p:nvCxnSpPr>
        <p:spPr>
          <a:xfrm>
            <a:off x="4417590" y="4782636"/>
            <a:ext cx="2254474" cy="7567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下矢印 27"/>
          <p:cNvSpPr/>
          <p:nvPr/>
        </p:nvSpPr>
        <p:spPr>
          <a:xfrm>
            <a:off x="2495600" y="2204864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440000" y="180000"/>
            <a:ext cx="6533783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3D</a:t>
            </a:r>
            <a:r>
              <a:rPr lang="ja-JP" altLang="en-US" sz="2400">
                <a:solidFill>
                  <a:srgbClr val="0000FF"/>
                </a:solidFill>
              </a:rPr>
              <a:t>コンテンツの使い方（操作方法）の説明</a:t>
            </a:r>
          </a:p>
        </p:txBody>
      </p:sp>
    </p:spTree>
    <p:extLst>
      <p:ext uri="{BB962C8B-B14F-4D97-AF65-F5344CB8AC3E}">
        <p14:creationId xmlns:p14="http://schemas.microsoft.com/office/powerpoint/2010/main" val="8561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440000" y="180000"/>
            <a:ext cx="6934901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3D</a:t>
            </a:r>
            <a:r>
              <a:rPr lang="ja-JP" altLang="en-US" sz="2400">
                <a:solidFill>
                  <a:srgbClr val="0000FF"/>
                </a:solidFill>
              </a:rPr>
              <a:t>コンテンツの内容の説明（</a:t>
            </a:r>
            <a:r>
              <a:rPr lang="en-US" altLang="ja-JP" sz="2400">
                <a:solidFill>
                  <a:srgbClr val="0000FF"/>
                </a:solidFill>
              </a:rPr>
              <a:t>4</a:t>
            </a:r>
            <a:r>
              <a:rPr lang="ja-JP" altLang="en-US" sz="2400">
                <a:solidFill>
                  <a:srgbClr val="0000FF"/>
                </a:solidFill>
              </a:rPr>
              <a:t>，５枚程度）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7993063" cy="923925"/>
          </a:xfrm>
        </p:spPr>
        <p:txBody>
          <a:bodyPr/>
          <a:lstStyle/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自然の楽しみ方（環境）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21668" y="1653358"/>
            <a:ext cx="2693366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800">
                <a:solidFill>
                  <a:srgbClr val="002060"/>
                </a:solidFill>
              </a:rPr>
              <a:t>無人島を歩く</a:t>
            </a:r>
            <a:endParaRPr lang="en-US" altLang="ja-JP" sz="280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>
                <a:solidFill>
                  <a:srgbClr val="002060"/>
                </a:solidFill>
              </a:rPr>
              <a:t>山</a:t>
            </a:r>
            <a:endParaRPr lang="en-US" altLang="ja-JP" sz="22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2060"/>
                </a:solidFill>
              </a:rPr>
              <a:t>林</a:t>
            </a:r>
            <a:endParaRPr lang="en-US" altLang="ja-JP" sz="24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2060"/>
                </a:solidFill>
              </a:rPr>
              <a:t>湖</a:t>
            </a:r>
            <a:endParaRPr lang="en-US" altLang="ja-JP" sz="24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2060"/>
                </a:solidFill>
              </a:rPr>
              <a:t>滝</a:t>
            </a:r>
            <a:endParaRPr lang="en-US" altLang="ja-JP" sz="24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>
                <a:solidFill>
                  <a:srgbClr val="002060"/>
                </a:solidFill>
              </a:rPr>
              <a:t>砂浜</a:t>
            </a:r>
            <a:endParaRPr lang="en-US" altLang="ja-JP" sz="2400">
              <a:solidFill>
                <a:srgbClr val="002060"/>
              </a:solidFill>
            </a:endParaRPr>
          </a:p>
          <a:p>
            <a:endParaRPr lang="ja-JP" altLang="en-US" sz="2400">
              <a:solidFill>
                <a:srgbClr val="00206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1904" y="1594939"/>
            <a:ext cx="5934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7487" y="679211"/>
            <a:ext cx="8130362" cy="924475"/>
          </a:xfrm>
        </p:spPr>
        <p:txBody>
          <a:bodyPr/>
          <a:lstStyle/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自然の楽しみ方（撮影）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6968" y="1777341"/>
            <a:ext cx="5308283" cy="3662611"/>
          </a:xfrm>
        </p:spPr>
        <p:txBody>
          <a:bodyPr>
            <a:noAutofit/>
          </a:bodyPr>
          <a:lstStyle/>
          <a:p>
            <a:r>
              <a:rPr lang="ja-JP" alt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ボタン１０を押すことで写真が撮れる</a:t>
            </a: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ボタン２でメニューを開く</a:t>
            </a: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十字キーでモード選択</a:t>
            </a: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ピクチャーモードでは撮影した写真が見れる</a:t>
            </a: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C2B3FF-0626-417E-9CF8-743B4011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55" y="1658499"/>
            <a:ext cx="3437651" cy="2220722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7404567" y="4546657"/>
            <a:ext cx="2849208" cy="82468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accent6">
                    <a:lumMod val="50000"/>
                  </a:schemeClr>
                </a:solidFill>
              </a:rPr>
              <a:t>メニュー画面</a:t>
            </a:r>
          </a:p>
        </p:txBody>
      </p:sp>
      <p:sp>
        <p:nvSpPr>
          <p:cNvPr id="8" name="円/楕円 7"/>
          <p:cNvSpPr/>
          <p:nvPr/>
        </p:nvSpPr>
        <p:spPr>
          <a:xfrm>
            <a:off x="6960096" y="5944008"/>
            <a:ext cx="3744415" cy="797360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accent6">
                    <a:lumMod val="50000"/>
                  </a:schemeClr>
                </a:solidFill>
              </a:rPr>
              <a:t>ピクチャーモード</a:t>
            </a:r>
          </a:p>
        </p:txBody>
      </p:sp>
      <p:sp>
        <p:nvSpPr>
          <p:cNvPr id="11" name="下矢印 10"/>
          <p:cNvSpPr/>
          <p:nvPr/>
        </p:nvSpPr>
        <p:spPr>
          <a:xfrm>
            <a:off x="8612565" y="3960911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612565" y="5439952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40000" y="180000"/>
            <a:ext cx="6934901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3D</a:t>
            </a:r>
            <a:r>
              <a:rPr lang="ja-JP" altLang="en-US" sz="2400">
                <a:solidFill>
                  <a:srgbClr val="0000FF"/>
                </a:solidFill>
              </a:rPr>
              <a:t>コンテンツの内容の説明（</a:t>
            </a:r>
            <a:r>
              <a:rPr lang="en-US" altLang="ja-JP" sz="2400">
                <a:solidFill>
                  <a:srgbClr val="0000FF"/>
                </a:solidFill>
              </a:rPr>
              <a:t>4</a:t>
            </a:r>
            <a:r>
              <a:rPr lang="ja-JP" altLang="en-US" sz="2400">
                <a:solidFill>
                  <a:srgbClr val="0000FF"/>
                </a:solidFill>
              </a:rPr>
              <a:t>，５枚程度）</a:t>
            </a:r>
          </a:p>
        </p:txBody>
      </p:sp>
    </p:spTree>
    <p:extLst>
      <p:ext uri="{BB962C8B-B14F-4D97-AF65-F5344CB8AC3E}">
        <p14:creationId xmlns:p14="http://schemas.microsoft.com/office/powerpoint/2010/main" val="29212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/>
        </p:nvSpPr>
        <p:spPr>
          <a:xfrm>
            <a:off x="1080000" y="1080000"/>
            <a:ext cx="2478415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まとめ</a:t>
            </a: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778898" y="2151547"/>
            <a:ext cx="4800016" cy="3069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VR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の接続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VR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の操作を可能に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・積み木の仮作成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UI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の作成中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4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080000" y="1080000"/>
            <a:ext cx="3744416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今後の課題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10081" y="2420888"/>
            <a:ext cx="6322730" cy="25847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UI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の完成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・積み木の改良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40000" y="360000"/>
            <a:ext cx="6862892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FF"/>
                </a:solidFill>
              </a:rPr>
              <a:t>今後の課題：作成できたいない点の説明と課題</a:t>
            </a:r>
          </a:p>
        </p:txBody>
      </p:sp>
    </p:spTree>
    <p:extLst>
      <p:ext uri="{BB962C8B-B14F-4D97-AF65-F5344CB8AC3E}">
        <p14:creationId xmlns:p14="http://schemas.microsoft.com/office/powerpoint/2010/main" val="21133584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ab4ca-bc09-4ac5-a31b-eed8c5b60a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FB6942F575FB409279DDFC9D64B7D6" ma:contentTypeVersion="18" ma:contentTypeDescription="新しいドキュメントを作成します。" ma:contentTypeScope="" ma:versionID="24f71904967c1a3fd62d68e1bb9cc405">
  <xsd:schema xmlns:xsd="http://www.w3.org/2001/XMLSchema" xmlns:xs="http://www.w3.org/2001/XMLSchema" xmlns:p="http://schemas.microsoft.com/office/2006/metadata/properties" xmlns:ns3="a46ab4ca-bc09-4ac5-a31b-eed8c5b60a07" xmlns:ns4="ec587fe9-fa5c-47d0-8660-4dac361e2af1" targetNamespace="http://schemas.microsoft.com/office/2006/metadata/properties" ma:root="true" ma:fieldsID="0f8f031ea856ce36bb2a3b33192d95db" ns3:_="" ns4:_="">
    <xsd:import namespace="a46ab4ca-bc09-4ac5-a31b-eed8c5b60a07"/>
    <xsd:import namespace="ec587fe9-fa5c-47d0-8660-4dac361e2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b4ca-bc09-4ac5-a31b-eed8c5b60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7fe9-fa5c-47d0-8660-4dac361e2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D46912A-3E29-4935-91A7-F35A1585157B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c587fe9-fa5c-47d0-8660-4dac361e2af1"/>
    <ds:schemaRef ds:uri="http://schemas.openxmlformats.org/package/2006/metadata/core-properties"/>
    <ds:schemaRef ds:uri="a46ab4ca-bc09-4ac5-a31b-eed8c5b60a0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E14384D-F933-4E9A-8BF2-A02C7A4F1D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383C42-F081-43C3-8531-C104895F8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b4ca-bc09-4ac5-a31b-eed8c5b60a07"/>
    <ds:schemaRef ds:uri="ec587fe9-fa5c-47d0-8660-4dac361e2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380</TotalTime>
  <Words>216</Words>
  <Application>Microsoft Office PowerPoint</Application>
  <PresentationFormat>ワイド画面</PresentationFormat>
  <Paragraphs>62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メイリオ</vt:lpstr>
      <vt:lpstr>游ゴシック</vt:lpstr>
      <vt:lpstr>Arial</vt:lpstr>
      <vt:lpstr>Trebuchet MS</vt:lpstr>
      <vt:lpstr>Wingdings</vt:lpstr>
      <vt:lpstr>Wingdings 3</vt:lpstr>
      <vt:lpstr>ファセット</vt:lpstr>
      <vt:lpstr>積み木タイムアタック</vt:lpstr>
      <vt:lpstr>現代人のストレス</vt:lpstr>
      <vt:lpstr>積み木ゲームのメリット</vt:lpstr>
      <vt:lpstr>ゲームの操作方法</vt:lpstr>
      <vt:lpstr>自然の楽しみ方（環境）</vt:lpstr>
      <vt:lpstr>自然の楽しみ方（撮影）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In Island  ~大自然を感じよう~</dc:title>
  <dc:creator>takebayashi</dc:creator>
  <cp:lastModifiedBy>g21322安井　崇真_香川</cp:lastModifiedBy>
  <cp:revision>3</cp:revision>
  <dcterms:created xsi:type="dcterms:W3CDTF">2019-07-22T04:04:00Z</dcterms:created>
  <dcterms:modified xsi:type="dcterms:W3CDTF">2025-05-20T23:52:04Z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0x0101002FFB6942F575FB409279DDFC9D64B7D6</vt:lpwstr>
  </property>
</Properties>
</file>