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4"/>
  </p:notesMasterIdLst>
  <p:sldIdLst>
    <p:sldId id="256" r:id="rId5"/>
    <p:sldId id="257" r:id="rId6"/>
    <p:sldId id="258" r:id="rId7"/>
    <p:sldId id="260" r:id="rId8"/>
    <p:sldId id="261" r:id="rId9"/>
    <p:sldId id="259" r:id="rId10"/>
    <p:sldId id="266" r:id="rId11"/>
    <p:sldId id="265" r:id="rId12"/>
    <p:sldId id="264" r:id="rId13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62" y="5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3449A-B48F-43C4-A148-36F91B6D7ADD}" type="datetimeFigureOut">
              <a:rPr kumimoji="1" lang="ja-JP" altLang="en-US" smtClean="0"/>
              <a:t>2025/6/25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32792-2BAA-4065-B2D5-F30F8D6239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5983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332792-2BAA-4065-B2D5-F30F8D623980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4956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1FFE-46D7-409F-B3F0-3A3743EE0EB5}" type="datetimeFigureOut">
              <a:rPr kumimoji="1" lang="ja-JP" altLang="en-US" smtClean="0"/>
              <a:t>2025/6/25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8E2B-B842-4D41-8E94-032BF8AF8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6269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1FFE-46D7-409F-B3F0-3A3743EE0EB5}" type="datetimeFigureOut">
              <a:rPr kumimoji="1" lang="ja-JP" altLang="en-US" smtClean="0"/>
              <a:t>2025/6/25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8E2B-B842-4D41-8E94-032BF8AF8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9420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1FFE-46D7-409F-B3F0-3A3743EE0EB5}" type="datetimeFigureOut">
              <a:rPr kumimoji="1" lang="ja-JP" altLang="en-US" smtClean="0"/>
              <a:t>2025/6/25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8E2B-B842-4D41-8E94-032BF8AF8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34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1FFE-46D7-409F-B3F0-3A3743EE0EB5}" type="datetimeFigureOut">
              <a:rPr kumimoji="1" lang="ja-JP" altLang="en-US" smtClean="0"/>
              <a:t>2025/6/25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8E2B-B842-4D41-8E94-032BF8AF8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8877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1FFE-46D7-409F-B3F0-3A3743EE0EB5}" type="datetimeFigureOut">
              <a:rPr kumimoji="1" lang="ja-JP" altLang="en-US" smtClean="0"/>
              <a:t>2025/6/25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8E2B-B842-4D41-8E94-032BF8AF8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7297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1FFE-46D7-409F-B3F0-3A3743EE0EB5}" type="datetimeFigureOut">
              <a:rPr kumimoji="1" lang="ja-JP" altLang="en-US" smtClean="0"/>
              <a:t>2025/6/25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8E2B-B842-4D41-8E94-032BF8AF8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538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1FFE-46D7-409F-B3F0-3A3743EE0EB5}" type="datetimeFigureOut">
              <a:rPr kumimoji="1" lang="ja-JP" altLang="en-US" smtClean="0"/>
              <a:t>2025/6/25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8E2B-B842-4D41-8E94-032BF8AF8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82739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1FFE-46D7-409F-B3F0-3A3743EE0EB5}" type="datetimeFigureOut">
              <a:rPr kumimoji="1" lang="ja-JP" altLang="en-US" smtClean="0"/>
              <a:t>2025/6/25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8E2B-B842-4D41-8E94-032BF8AF8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4519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1FFE-46D7-409F-B3F0-3A3743EE0EB5}" type="datetimeFigureOut">
              <a:rPr kumimoji="1" lang="ja-JP" altLang="en-US" smtClean="0"/>
              <a:t>2025/6/25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8E2B-B842-4D41-8E94-032BF8AF8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6063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1FFE-46D7-409F-B3F0-3A3743EE0EB5}" type="datetimeFigureOut">
              <a:rPr kumimoji="1" lang="ja-JP" altLang="en-US" smtClean="0"/>
              <a:t>2025/6/25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8E2B-B842-4D41-8E94-032BF8AF8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8056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1FFE-46D7-409F-B3F0-3A3743EE0EB5}" type="datetimeFigureOut">
              <a:rPr kumimoji="1" lang="ja-JP" altLang="en-US" smtClean="0"/>
              <a:t>2025/6/25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8E2B-B842-4D41-8E94-032BF8AF8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259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1FFE-46D7-409F-B3F0-3A3743EE0EB5}" type="datetimeFigureOut">
              <a:rPr kumimoji="1" lang="ja-JP" altLang="en-US" smtClean="0"/>
              <a:t>2025/6/25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8E2B-B842-4D41-8E94-032BF8AF8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592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1FFE-46D7-409F-B3F0-3A3743EE0EB5}" type="datetimeFigureOut">
              <a:rPr kumimoji="1" lang="ja-JP" altLang="en-US" smtClean="0"/>
              <a:t>2025/6/25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8E2B-B842-4D41-8E94-032BF8AF8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484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1FFE-46D7-409F-B3F0-3A3743EE0EB5}" type="datetimeFigureOut">
              <a:rPr kumimoji="1" lang="ja-JP" altLang="en-US" smtClean="0"/>
              <a:t>2025/6/25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8E2B-B842-4D41-8E94-032BF8AF8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0505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1FFE-46D7-409F-B3F0-3A3743EE0EB5}" type="datetimeFigureOut">
              <a:rPr kumimoji="1" lang="ja-JP" altLang="en-US" smtClean="0"/>
              <a:t>2025/6/25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8E2B-B842-4D41-8E94-032BF8AF8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4425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1FFE-46D7-409F-B3F0-3A3743EE0EB5}" type="datetimeFigureOut">
              <a:rPr kumimoji="1" lang="ja-JP" altLang="en-US" smtClean="0"/>
              <a:t>2025/6/25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8E2B-B842-4D41-8E94-032BF8AF8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5797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21FFE-46D7-409F-B3F0-3A3743EE0EB5}" type="datetimeFigureOut">
              <a:rPr kumimoji="1" lang="ja-JP" altLang="en-US" smtClean="0"/>
              <a:t>2025/6/25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5428E2B-B842-4D41-8E94-032BF8AF8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8476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85813" y="1484785"/>
            <a:ext cx="8838579" cy="1470025"/>
          </a:xfrm>
          <a:solidFill>
            <a:schemeClr val="bg1"/>
          </a:solidFill>
          <a:ln w="12700"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ja-JP" altLang="en-US" sz="4400" dirty="0">
                <a:solidFill>
                  <a:schemeClr val="tx1">
                    <a:lumMod val="95000"/>
                    <a:lumOff val="5000"/>
                  </a:schemeClr>
                </a:solidFill>
                <a:ea typeface="メイリオ"/>
              </a:rPr>
              <a:t>積み木タイムアタック</a:t>
            </a:r>
            <a:endParaRPr lang="en-US" altLang="ja-JP" sz="4400" dirty="0">
              <a:solidFill>
                <a:schemeClr val="tx1">
                  <a:lumMod val="95000"/>
                  <a:lumOff val="5000"/>
                </a:schemeClr>
              </a:solidFill>
              <a:ea typeface="メイリオ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927648" y="4700608"/>
            <a:ext cx="66967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5</a:t>
            </a:r>
            <a:r>
              <a:rPr lang="ja-JP" altLang="en-US" sz="3200" dirty="0"/>
              <a:t>年情報工学科　</a:t>
            </a:r>
            <a:r>
              <a:rPr lang="en-US" altLang="ja-JP" sz="3200" dirty="0"/>
              <a:t>36</a:t>
            </a:r>
            <a:r>
              <a:rPr lang="ja-JP" altLang="en-US" sz="3200" dirty="0"/>
              <a:t>番　安井　崇真</a:t>
            </a:r>
            <a:endParaRPr lang="en-US" altLang="ja-JP" sz="3200" dirty="0">
              <a:solidFill>
                <a:srgbClr val="0000FF"/>
              </a:solidFill>
            </a:endParaRPr>
          </a:p>
          <a:p>
            <a:r>
              <a:rPr lang="ja-JP" altLang="en-US" sz="3200" dirty="0"/>
              <a:t>  　　　　　　　</a:t>
            </a:r>
            <a:r>
              <a:rPr lang="en-US" altLang="ja-JP" sz="3200" dirty="0"/>
              <a:t>38</a:t>
            </a:r>
            <a:r>
              <a:rPr lang="ja-JP" altLang="en-US" sz="3200" dirty="0"/>
              <a:t>番　吉本　智哉</a:t>
            </a:r>
            <a:endParaRPr lang="en-US" altLang="ja-JP" sz="3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331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6355" y="383600"/>
            <a:ext cx="2164449" cy="924475"/>
          </a:xfrm>
        </p:spPr>
        <p:txBody>
          <a:bodyPr>
            <a:normAutofit/>
          </a:bodyPr>
          <a:lstStyle/>
          <a:p>
            <a:r>
              <a:rPr lang="ja-JP" altLang="en-US" sz="5400" b="1" dirty="0">
                <a:solidFill>
                  <a:schemeClr val="tx1"/>
                </a:solidFill>
              </a:rPr>
              <a:t>背景</a:t>
            </a:r>
          </a:p>
        </p:txBody>
      </p:sp>
      <p:sp>
        <p:nvSpPr>
          <p:cNvPr id="7" name="下矢印 6"/>
          <p:cNvSpPr/>
          <p:nvPr/>
        </p:nvSpPr>
        <p:spPr>
          <a:xfrm>
            <a:off x="4966440" y="4251945"/>
            <a:ext cx="829954" cy="762384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890804" y="5364337"/>
            <a:ext cx="4795871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4000" dirty="0">
                <a:solidFill>
                  <a:srgbClr val="FF0000"/>
                </a:solidFill>
              </a:rPr>
              <a:t>このゲームで解決！</a:t>
            </a:r>
          </a:p>
        </p:txBody>
      </p:sp>
      <p:pic>
        <p:nvPicPr>
          <p:cNvPr id="5" name="図 4" descr="人形, おもちゃ, 抽象, 挿絵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8BDE6BAD-B530-AEE5-43E7-4A45906E43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98" y="1566022"/>
            <a:ext cx="3110121" cy="2131749"/>
          </a:xfrm>
          <a:prstGeom prst="rect">
            <a:avLst/>
          </a:prstGeom>
        </p:spPr>
      </p:pic>
      <p:pic>
        <p:nvPicPr>
          <p:cNvPr id="10" name="図 9" descr="抽象, 挿絵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CE6EA4F1-E39A-14BF-6FCA-08F3C1EB58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647" y="2631897"/>
            <a:ext cx="2747963" cy="1945187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CD148DC-2586-44E8-6589-A163A4AAB6F4}"/>
              </a:ext>
            </a:extLst>
          </p:cNvPr>
          <p:cNvSpPr txBox="1"/>
          <p:nvPr/>
        </p:nvSpPr>
        <p:spPr>
          <a:xfrm>
            <a:off x="4966440" y="1335189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00B0F0"/>
                </a:solidFill>
              </a:rPr>
              <a:t>オンラインで遊びたい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0AA8133-0AA8-E114-CD31-C4F9F7E3702C}"/>
              </a:ext>
            </a:extLst>
          </p:cNvPr>
          <p:cNvSpPr txBox="1"/>
          <p:nvPr/>
        </p:nvSpPr>
        <p:spPr>
          <a:xfrm>
            <a:off x="3383550" y="2378567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より多くの積み木が使いたい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BFCD30C-E493-CDD9-D7AC-6AE36D10381A}"/>
              </a:ext>
            </a:extLst>
          </p:cNvPr>
          <p:cNvSpPr txBox="1"/>
          <p:nvPr/>
        </p:nvSpPr>
        <p:spPr>
          <a:xfrm>
            <a:off x="4147272" y="3396653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chemeClr val="accent2">
                    <a:lumMod val="75000"/>
                  </a:schemeClr>
                </a:solidFill>
              </a:rPr>
              <a:t>けがをあまりしたくない</a:t>
            </a:r>
          </a:p>
        </p:txBody>
      </p:sp>
    </p:spTree>
    <p:extLst>
      <p:ext uri="{BB962C8B-B14F-4D97-AF65-F5344CB8AC3E}">
        <p14:creationId xmlns:p14="http://schemas.microsoft.com/office/powerpoint/2010/main" val="35329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44334" y="929439"/>
            <a:ext cx="7125113" cy="924475"/>
          </a:xfrm>
        </p:spPr>
        <p:txBody>
          <a:bodyPr>
            <a:normAutofit fontScale="90000"/>
          </a:bodyPr>
          <a:lstStyle/>
          <a:p>
            <a:r>
              <a:rPr lang="ja-JP" altLang="en-US" sz="5400" b="1" dirty="0">
                <a:solidFill>
                  <a:schemeClr val="accent6">
                    <a:lumMod val="50000"/>
                  </a:schemeClr>
                </a:solidFill>
              </a:rPr>
              <a:t>積み木ゲームのメリット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432874" y="2141689"/>
            <a:ext cx="5547673" cy="2204068"/>
          </a:xfrm>
        </p:spPr>
        <p:txBody>
          <a:bodyPr>
            <a:noAutofit/>
          </a:bodyPr>
          <a:lstStyle/>
          <a:p>
            <a:r>
              <a:rPr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空間把握力や立体構造の理解</a:t>
            </a:r>
            <a:endParaRPr lang="en-US" altLang="ja-JP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r>
              <a:rPr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安定した積み方を考える中で創造性や論理的思考力</a:t>
            </a:r>
            <a:endParaRPr lang="en-US" altLang="ja-JP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r>
              <a:rPr lang="ja-JP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時間制限による集中力・反射神経</a:t>
            </a:r>
            <a:endParaRPr lang="en-US" altLang="ja-JP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  <a:p>
            <a:pPr marL="0" indent="0">
              <a:buNone/>
            </a:pPr>
            <a:r>
              <a:rPr lang="en-US" altLang="ja-JP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…</a:t>
            </a:r>
            <a:r>
              <a:rPr lang="en-US" altLang="ja-JP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etc</a:t>
            </a:r>
            <a:endParaRPr lang="en-US" altLang="ja-JP" sz="2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421592" y="4708629"/>
            <a:ext cx="1069261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400" b="1" dirty="0">
                <a:solidFill>
                  <a:schemeClr val="accent6">
                    <a:lumMod val="50000"/>
                  </a:schemeClr>
                </a:solidFill>
              </a:rPr>
              <a:t>目的　限られたスペースで仮想積み木</a:t>
            </a:r>
            <a:r>
              <a:rPr lang="ja-JP" altLang="en-US" sz="4400" b="1" dirty="0">
                <a:latin typeface="+mn-ea"/>
              </a:rPr>
              <a:t>を</a:t>
            </a:r>
            <a:endParaRPr lang="en-US" altLang="ja-JP" sz="4400" b="1" dirty="0">
              <a:latin typeface="+mn-ea"/>
            </a:endParaRPr>
          </a:p>
          <a:p>
            <a:r>
              <a:rPr lang="ja-JP" altLang="en-US" sz="4400" b="1" dirty="0">
                <a:latin typeface="+mn-ea"/>
              </a:rPr>
              <a:t>　　　高く</a:t>
            </a:r>
            <a:r>
              <a:rPr lang="en-US" altLang="ja-JP" sz="4400" b="1" dirty="0">
                <a:latin typeface="+mn-ea"/>
              </a:rPr>
              <a:t>/</a:t>
            </a:r>
            <a:r>
              <a:rPr lang="ja-JP" altLang="en-US" sz="4400" b="1" dirty="0">
                <a:latin typeface="+mn-ea"/>
              </a:rPr>
              <a:t>速く積み上げられるか競う</a:t>
            </a:r>
            <a:endParaRPr lang="en-US" altLang="ja-JP" sz="4400" b="1" dirty="0">
              <a:latin typeface="+mn-ea"/>
            </a:endParaRPr>
          </a:p>
        </p:txBody>
      </p:sp>
      <p:pic>
        <p:nvPicPr>
          <p:cNvPr id="10" name="図 9" descr="図形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FA203570-447B-D057-7C2A-E7F73B219D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283" y="1615328"/>
            <a:ext cx="2805526" cy="280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27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idx="4294967295"/>
          </p:nvPr>
        </p:nvSpPr>
        <p:spPr>
          <a:xfrm>
            <a:off x="1440000" y="720000"/>
            <a:ext cx="8280400" cy="923925"/>
          </a:xfrm>
        </p:spPr>
        <p:txBody>
          <a:bodyPr/>
          <a:lstStyle/>
          <a:p>
            <a:r>
              <a:rPr lang="ja-JP" altLang="en-US" sz="5400" b="1" dirty="0">
                <a:solidFill>
                  <a:schemeClr val="accent6">
                    <a:lumMod val="50000"/>
                  </a:schemeClr>
                </a:solidFill>
              </a:rPr>
              <a:t>ゲームの操作方法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14799" y="3129392"/>
            <a:ext cx="59466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>
                <a:solidFill>
                  <a:srgbClr val="002060"/>
                </a:solidFill>
              </a:rPr>
              <a:t>②左トラックパッドでゲーム内の移動</a:t>
            </a:r>
            <a:endParaRPr lang="en-US" altLang="ja-JP" sz="2400" dirty="0">
              <a:solidFill>
                <a:srgbClr val="002060"/>
              </a:solidFill>
            </a:endParaRPr>
          </a:p>
          <a:p>
            <a:r>
              <a:rPr lang="ja-JP" altLang="en-US" sz="2400" dirty="0">
                <a:solidFill>
                  <a:srgbClr val="002060"/>
                </a:solidFill>
              </a:rPr>
              <a:t>　右トラックパッドと頭を動かすことで</a:t>
            </a:r>
            <a:endParaRPr lang="en-US" altLang="ja-JP" sz="2400" dirty="0">
              <a:solidFill>
                <a:srgbClr val="002060"/>
              </a:solidFill>
            </a:endParaRPr>
          </a:p>
          <a:p>
            <a:r>
              <a:rPr lang="ja-JP" altLang="en-US" sz="2400" dirty="0">
                <a:solidFill>
                  <a:srgbClr val="002060"/>
                </a:solidFill>
              </a:rPr>
              <a:t>　視点移動</a:t>
            </a:r>
            <a:endParaRPr lang="en-US" altLang="ja-JP" sz="2400" dirty="0">
              <a:solidFill>
                <a:srgbClr val="002060"/>
              </a:solidFill>
            </a:endParaRPr>
          </a:p>
          <a:p>
            <a:endParaRPr lang="en-US" altLang="ja-JP" sz="2400" dirty="0">
              <a:solidFill>
                <a:srgbClr val="002060"/>
              </a:solidFill>
            </a:endParaRPr>
          </a:p>
          <a:p>
            <a:r>
              <a:rPr lang="ja-JP" altLang="en-US" sz="2400" dirty="0">
                <a:solidFill>
                  <a:srgbClr val="002060"/>
                </a:solidFill>
              </a:rPr>
              <a:t>⑧グリップボタンで物を掴み、離す</a:t>
            </a:r>
            <a:endParaRPr lang="en-US" altLang="ja-JP" sz="2400" dirty="0">
              <a:solidFill>
                <a:srgbClr val="002060"/>
              </a:solidFill>
            </a:endParaRPr>
          </a:p>
          <a:p>
            <a:r>
              <a:rPr lang="en-US" altLang="ja-JP" sz="2400" dirty="0">
                <a:solidFill>
                  <a:srgbClr val="002060"/>
                </a:solidFill>
              </a:rPr>
              <a:t>	</a:t>
            </a:r>
            <a:r>
              <a:rPr lang="ja-JP" altLang="en-US" sz="2400" dirty="0">
                <a:solidFill>
                  <a:srgbClr val="002060"/>
                </a:solidFill>
              </a:rPr>
              <a:t>ゲームスタートもこのボタンを用いる</a:t>
            </a:r>
            <a:endParaRPr lang="en-US" altLang="ja-JP" sz="2400" dirty="0">
              <a:solidFill>
                <a:srgbClr val="002060"/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F4844B49-1A1E-70AF-7D58-BC699385A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652" y="2251800"/>
            <a:ext cx="4762500" cy="38862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A687042-429E-B4CE-6FA4-37F7FFD4FD1B}"/>
              </a:ext>
            </a:extLst>
          </p:cNvPr>
          <p:cNvSpPr txBox="1"/>
          <p:nvPr/>
        </p:nvSpPr>
        <p:spPr>
          <a:xfrm>
            <a:off x="825909" y="2094271"/>
            <a:ext cx="50636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・主に</a:t>
            </a:r>
            <a:r>
              <a:rPr kumimoji="1" lang="en-US" altLang="ja-JP" sz="3200" dirty="0"/>
              <a:t>2</a:t>
            </a:r>
            <a:r>
              <a:rPr kumimoji="1" lang="ja-JP" altLang="en-US" sz="3200" dirty="0"/>
              <a:t>つのボタンを使う</a:t>
            </a:r>
          </a:p>
        </p:txBody>
      </p:sp>
    </p:spTree>
    <p:extLst>
      <p:ext uri="{BB962C8B-B14F-4D97-AF65-F5344CB8AC3E}">
        <p14:creationId xmlns:p14="http://schemas.microsoft.com/office/powerpoint/2010/main" val="856117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idx="4294967295"/>
          </p:nvPr>
        </p:nvSpPr>
        <p:spPr>
          <a:xfrm>
            <a:off x="1440000" y="720000"/>
            <a:ext cx="10074841" cy="923925"/>
          </a:xfrm>
        </p:spPr>
        <p:txBody>
          <a:bodyPr>
            <a:normAutofit/>
          </a:bodyPr>
          <a:lstStyle/>
          <a:p>
            <a:r>
              <a:rPr lang="ja-JP" altLang="en-US" sz="5400" b="1" dirty="0">
                <a:solidFill>
                  <a:schemeClr val="accent6">
                    <a:lumMod val="50000"/>
                  </a:schemeClr>
                </a:solidFill>
              </a:rPr>
              <a:t>積み木ゲームの楽しみ方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395167" y="2214253"/>
            <a:ext cx="36387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ja-JP" altLang="en-US" sz="2400" dirty="0">
                <a:solidFill>
                  <a:srgbClr val="002060"/>
                </a:solidFill>
              </a:rPr>
              <a:t>つかんで倒れないように積み上げる</a:t>
            </a:r>
            <a:endParaRPr lang="en-US" altLang="ja-JP" sz="24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endParaRPr lang="en-US" altLang="ja-JP" sz="24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ja-JP" altLang="en-US" sz="2400" dirty="0">
                <a:solidFill>
                  <a:srgbClr val="002060"/>
                </a:solidFill>
              </a:rPr>
              <a:t>時間制限内により多くより高く積み上げる</a:t>
            </a:r>
            <a:endParaRPr lang="en-US" altLang="ja-JP" sz="24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endParaRPr lang="en-US" altLang="ja-JP" sz="24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r>
              <a:rPr lang="ja-JP" altLang="en-US" sz="2400" dirty="0">
                <a:solidFill>
                  <a:srgbClr val="002060"/>
                </a:solidFill>
              </a:rPr>
              <a:t>倒れないように</a:t>
            </a:r>
            <a:endParaRPr lang="en-US" altLang="ja-JP" sz="24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endParaRPr lang="en-US" altLang="ja-JP" sz="24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endParaRPr lang="en-US" altLang="ja-JP" sz="2400" dirty="0">
              <a:solidFill>
                <a:srgbClr val="002060"/>
              </a:solidFill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01A99542-B0FB-41DD-8A89-25B95C2407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914" y="2284508"/>
            <a:ext cx="6432400" cy="33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927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87487" y="679211"/>
            <a:ext cx="8130362" cy="924475"/>
          </a:xfrm>
        </p:spPr>
        <p:txBody>
          <a:bodyPr/>
          <a:lstStyle/>
          <a:p>
            <a:r>
              <a:rPr lang="ja-JP" altLang="en-US" sz="5400" b="1" dirty="0">
                <a:solidFill>
                  <a:schemeClr val="accent6">
                    <a:lumMod val="50000"/>
                  </a:schemeClr>
                </a:solidFill>
              </a:rPr>
              <a:t>積み木ゲームの楽しみ方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352746" y="1777341"/>
            <a:ext cx="5652505" cy="3662611"/>
          </a:xfrm>
        </p:spPr>
        <p:txBody>
          <a:bodyPr>
            <a:noAutofit/>
          </a:bodyPr>
          <a:lstStyle/>
          <a:p>
            <a:r>
              <a:rPr lang="ja-JP" alt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メニュー画面でゲームモードの設定</a:t>
            </a:r>
            <a:endParaRPr lang="en-US" altLang="ja-JP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　　協力モードや対戦モード、フリーモー</a:t>
            </a:r>
            <a:r>
              <a:rPr lang="en-US" altLang="ja-JP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  <a:r>
              <a:rPr lang="ja-JP" alt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ドなど</a:t>
            </a:r>
            <a:endParaRPr lang="en-US" altLang="ja-JP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ja-JP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ja-JP" alt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スタートボタンを押してカウントダウンタイマーの開始</a:t>
            </a:r>
            <a:endParaRPr lang="en-US" altLang="ja-JP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ja-JP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ja-JP" alt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限られたエリアの中でより高くより多くの積み木を載せる</a:t>
            </a:r>
            <a:endParaRPr lang="en-US" altLang="ja-JP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ja-JP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ja-JP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altLang="ja-JP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ja-JP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ja-JP" sz="2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円/楕円 6"/>
          <p:cNvSpPr/>
          <p:nvPr/>
        </p:nvSpPr>
        <p:spPr>
          <a:xfrm>
            <a:off x="7407699" y="1777341"/>
            <a:ext cx="2849208" cy="824684"/>
          </a:xfrm>
          <a:prstGeom prst="ellips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accent6">
                    <a:lumMod val="50000"/>
                  </a:schemeClr>
                </a:solidFill>
              </a:rPr>
              <a:t>メニュー画面</a:t>
            </a:r>
          </a:p>
        </p:txBody>
      </p:sp>
      <p:sp>
        <p:nvSpPr>
          <p:cNvPr id="8" name="円/楕円 7"/>
          <p:cNvSpPr/>
          <p:nvPr/>
        </p:nvSpPr>
        <p:spPr>
          <a:xfrm>
            <a:off x="7044938" y="3395062"/>
            <a:ext cx="3744415" cy="797360"/>
          </a:xfrm>
          <a:prstGeom prst="ellipse">
            <a:avLst/>
          </a:prstGeom>
          <a:solidFill>
            <a:schemeClr val="bg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accent6">
                    <a:lumMod val="50000"/>
                  </a:schemeClr>
                </a:solidFill>
              </a:rPr>
              <a:t>ゲームスタート</a:t>
            </a:r>
          </a:p>
        </p:txBody>
      </p:sp>
      <p:sp>
        <p:nvSpPr>
          <p:cNvPr id="11" name="下矢印 10"/>
          <p:cNvSpPr/>
          <p:nvPr/>
        </p:nvSpPr>
        <p:spPr>
          <a:xfrm>
            <a:off x="8612565" y="2770621"/>
            <a:ext cx="484632" cy="504056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2" name="下矢印 11"/>
          <p:cNvSpPr/>
          <p:nvPr/>
        </p:nvSpPr>
        <p:spPr>
          <a:xfrm>
            <a:off x="8612565" y="4312807"/>
            <a:ext cx="484632" cy="504056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3" name="円/楕円 6">
            <a:extLst>
              <a:ext uri="{FF2B5EF4-FFF2-40B4-BE49-F238E27FC236}">
                <a16:creationId xmlns:a16="http://schemas.microsoft.com/office/drawing/2014/main" id="{7DF5B4BF-D667-4D5C-B9AA-3EB1A3A11199}"/>
              </a:ext>
            </a:extLst>
          </p:cNvPr>
          <p:cNvSpPr/>
          <p:nvPr/>
        </p:nvSpPr>
        <p:spPr>
          <a:xfrm>
            <a:off x="7492541" y="4992294"/>
            <a:ext cx="2849208" cy="824684"/>
          </a:xfrm>
          <a:prstGeom prst="ellips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 dirty="0">
                <a:solidFill>
                  <a:schemeClr val="accent6">
                    <a:lumMod val="50000"/>
                  </a:schemeClr>
                </a:solidFill>
              </a:rPr>
              <a:t>積み木で遊ぶ</a:t>
            </a:r>
          </a:p>
        </p:txBody>
      </p:sp>
    </p:spTree>
    <p:extLst>
      <p:ext uri="{BB962C8B-B14F-4D97-AF65-F5344CB8AC3E}">
        <p14:creationId xmlns:p14="http://schemas.microsoft.com/office/powerpoint/2010/main" val="2921288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AE8B35-8BCC-73BB-5995-C2F27808A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 b="1" dirty="0">
                <a:solidFill>
                  <a:schemeClr val="tx1"/>
                </a:solidFill>
              </a:rPr>
              <a:t>ゲーム画面</a:t>
            </a:r>
          </a:p>
        </p:txBody>
      </p:sp>
    </p:spTree>
    <p:extLst>
      <p:ext uri="{BB962C8B-B14F-4D97-AF65-F5344CB8AC3E}">
        <p14:creationId xmlns:p14="http://schemas.microsoft.com/office/powerpoint/2010/main" val="742997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28643F-B31E-FD01-ECBF-B63CE321B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647" y="409575"/>
            <a:ext cx="3237441" cy="1290638"/>
          </a:xfrm>
        </p:spPr>
        <p:txBody>
          <a:bodyPr>
            <a:normAutofit/>
          </a:bodyPr>
          <a:lstStyle/>
          <a:p>
            <a:r>
              <a:rPr kumimoji="1" lang="ja-JP" altLang="en-US" sz="5400" b="1" dirty="0">
                <a:solidFill>
                  <a:schemeClr val="tx1"/>
                </a:solidFill>
              </a:rPr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AC18A7-C682-DBC6-8B53-DEC3DDFEF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11124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792660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 txBox="1">
            <a:spLocks/>
          </p:cNvSpPr>
          <p:nvPr/>
        </p:nvSpPr>
        <p:spPr>
          <a:xfrm>
            <a:off x="1080000" y="1080000"/>
            <a:ext cx="3744416" cy="92447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Trebuchet M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5400" b="1">
                <a:solidFill>
                  <a:schemeClr val="accent6">
                    <a:lumMod val="50000"/>
                  </a:schemeClr>
                </a:solidFill>
              </a:rPr>
              <a:t>今後の課題</a:t>
            </a:r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1001654" y="2090950"/>
            <a:ext cx="8147060" cy="258476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charset="2"/>
              <a:buChar char="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charset="2"/>
              <a:buChar char="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charset="2"/>
              <a:buChar char="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charset="2"/>
              <a:buChar char="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charset="2"/>
              <a:buChar char="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・</a:t>
            </a:r>
            <a:r>
              <a:rPr lang="en-US" altLang="ja-JP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UI</a:t>
            </a:r>
            <a:r>
              <a:rPr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設計・実装</a:t>
            </a:r>
            <a:endParaRPr lang="en-US" altLang="ja-JP" sz="3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・積み木の改良とゲームステージの作成</a:t>
            </a:r>
            <a:endParaRPr lang="en-US" altLang="ja-JP" sz="3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・機能統合テスト</a:t>
            </a:r>
            <a:r>
              <a:rPr lang="en-US" altLang="ja-JP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/</a:t>
            </a:r>
            <a:r>
              <a:rPr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ゲームバランス調整</a:t>
            </a:r>
            <a:endParaRPr lang="en-US" altLang="ja-JP" sz="3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・物理演算の改良</a:t>
            </a:r>
            <a:endParaRPr lang="en-US" altLang="ja-JP" sz="3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endParaRPr lang="en-US" altLang="ja-JP" sz="2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2F84155-FEB4-4873-BDB2-4F48BDDA09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032" y="4085100"/>
            <a:ext cx="5183734" cy="2584766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38D0181-DDAC-44E6-83E3-DA6317EAABBB}"/>
              </a:ext>
            </a:extLst>
          </p:cNvPr>
          <p:cNvSpPr txBox="1"/>
          <p:nvPr/>
        </p:nvSpPr>
        <p:spPr>
          <a:xfrm>
            <a:off x="2108508" y="5707299"/>
            <a:ext cx="28075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/>
              <a:t>円錐が</a:t>
            </a:r>
            <a:r>
              <a:rPr kumimoji="1" lang="ja-JP" altLang="en-US" sz="2000" dirty="0"/>
              <a:t>逆さに立つ→</a:t>
            </a:r>
          </a:p>
        </p:txBody>
      </p:sp>
    </p:spTree>
    <p:extLst>
      <p:ext uri="{BB962C8B-B14F-4D97-AF65-F5344CB8AC3E}">
        <p14:creationId xmlns:p14="http://schemas.microsoft.com/office/powerpoint/2010/main" val="2113358423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2FFB6942F575FB409279DDFC9D64B7D6" ma:contentTypeVersion="18" ma:contentTypeDescription="新しいドキュメントを作成します。" ma:contentTypeScope="" ma:versionID="24f71904967c1a3fd62d68e1bb9cc405">
  <xsd:schema xmlns:xsd="http://www.w3.org/2001/XMLSchema" xmlns:xs="http://www.w3.org/2001/XMLSchema" xmlns:p="http://schemas.microsoft.com/office/2006/metadata/properties" xmlns:ns3="a46ab4ca-bc09-4ac5-a31b-eed8c5b60a07" xmlns:ns4="ec587fe9-fa5c-47d0-8660-4dac361e2af1" targetNamespace="http://schemas.microsoft.com/office/2006/metadata/properties" ma:root="true" ma:fieldsID="0f8f031ea856ce36bb2a3b33192d95db" ns3:_="" ns4:_="">
    <xsd:import namespace="a46ab4ca-bc09-4ac5-a31b-eed8c5b60a07"/>
    <xsd:import namespace="ec587fe9-fa5c-47d0-8660-4dac361e2af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ObjectDetectorVersions" minOccurs="0"/>
                <xsd:element ref="ns3:_activity" minOccurs="0"/>
                <xsd:element ref="ns3:MediaServiceSystemTags" minOccurs="0"/>
                <xsd:element ref="ns3:MediaServiceSearchProperties" minOccurs="0"/>
                <xsd:element ref="ns3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6ab4ca-bc09-4ac5-a31b-eed8c5b60a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BillingMetadata" ma:index="25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587fe9-fa5c-47d0-8660-4dac361e2af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共有のヒントのハッシュ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46ab4ca-bc09-4ac5-a31b-eed8c5b60a07" xsi:nil="true"/>
  </documentManagement>
</p:properties>
</file>

<file path=customXml/itemProps1.xml><?xml version="1.0" encoding="utf-8"?>
<ds:datastoreItem xmlns:ds="http://schemas.openxmlformats.org/officeDocument/2006/customXml" ds:itemID="{2E14384D-F933-4E9A-8BF2-A02C7A4F1D0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383C42-F081-43C3-8531-C104895F8C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6ab4ca-bc09-4ac5-a31b-eed8c5b60a07"/>
    <ds:schemaRef ds:uri="ec587fe9-fa5c-47d0-8660-4dac361e2a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D46912A-3E29-4935-91A7-F35A1585157B}">
  <ds:schemaRefs>
    <ds:schemaRef ds:uri="http://purl.org/dc/elements/1.1/"/>
    <ds:schemaRef ds:uri="http://schemas.microsoft.com/office/2006/metadata/properties"/>
    <ds:schemaRef ds:uri="ec587fe9-fa5c-47d0-8660-4dac361e2af1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a46ab4ca-bc09-4ac5-a31b-eed8c5b60a07"/>
    <ds:schemaRef ds:uri="http://www.w3.org/XML/1998/namespace"/>
    <ds:schemaRef ds:uri="http://purl.org/dc/dcmitype/"/>
  </ds:schemaRefs>
</ds:datastoreItem>
</file>

<file path=docMetadata/LabelInfo.xml><?xml version="1.0" encoding="utf-8"?>
<clbl:labelList xmlns:clbl="http://schemas.microsoft.com/office/2020/mipLabelMetadata">
  <clbl:label id="{72fe835d-5e95-4512-8ae0-a7b38af25fc8}" enabled="0" method="" siteId="{72fe835d-5e95-4512-8ae0-a7b38af25fc8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562</TotalTime>
  <Words>234</Words>
  <Application>Microsoft Office PowerPoint</Application>
  <PresentationFormat>ワイド画面</PresentationFormat>
  <Paragraphs>51</Paragraphs>
  <Slides>9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6" baseType="lpstr">
      <vt:lpstr>メイリオ</vt:lpstr>
      <vt:lpstr>游ゴシック</vt:lpstr>
      <vt:lpstr>Arial</vt:lpstr>
      <vt:lpstr>Trebuchet MS</vt:lpstr>
      <vt:lpstr>Wingdings</vt:lpstr>
      <vt:lpstr>Wingdings 3</vt:lpstr>
      <vt:lpstr>ファセット</vt:lpstr>
      <vt:lpstr>積み木タイムアタック</vt:lpstr>
      <vt:lpstr>背景</vt:lpstr>
      <vt:lpstr>積み木ゲームのメリット</vt:lpstr>
      <vt:lpstr>ゲームの操作方法</vt:lpstr>
      <vt:lpstr>積み木ゲームの楽しみ方</vt:lpstr>
      <vt:lpstr>積み木ゲームの楽しみ方</vt:lpstr>
      <vt:lpstr>ゲーム画面</vt:lpstr>
      <vt:lpstr>まとめ</vt:lpstr>
      <vt:lpstr>PowerPoint プレゼンテーション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Walk In Island  ~大自然を感じよう~</dc:title>
  <dc:creator>takebayashi</dc:creator>
  <cp:lastModifiedBy>g21322安井　崇真_香川</cp:lastModifiedBy>
  <cp:revision>17</cp:revision>
  <dcterms:created xsi:type="dcterms:W3CDTF">2019-07-22T04:04:00Z</dcterms:created>
  <dcterms:modified xsi:type="dcterms:W3CDTF">2025-06-25T05:41:40Z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0x0101002FFB6942F575FB409279DDFC9D64B7D6</vt:lpwstr>
  </property>
</Properties>
</file>