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61" r:id="rId9"/>
    <p:sldId id="259" r:id="rId10"/>
    <p:sldId id="268" r:id="rId11"/>
    <p:sldId id="266" r:id="rId12"/>
    <p:sldId id="267" r:id="rId13"/>
    <p:sldId id="265" r:id="rId14"/>
    <p:sldId id="264" r:id="rId1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449A-B48F-43C4-A148-36F91B6D7ADD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2792-2BAA-4065-B2D5-F30F8D623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32792-2BAA-4065-B2D5-F30F8D6239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87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9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3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7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0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5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4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813" y="1484785"/>
            <a:ext cx="8838579" cy="1470025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積み木タイムアタック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  <a:ea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7648" y="4700608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5</a:t>
            </a:r>
            <a:r>
              <a:rPr lang="ja-JP" altLang="en-US" sz="3200" dirty="0"/>
              <a:t>年情報工学科　</a:t>
            </a:r>
            <a:r>
              <a:rPr lang="en-US" altLang="ja-JP" sz="3200" dirty="0"/>
              <a:t>36</a:t>
            </a:r>
            <a:r>
              <a:rPr lang="ja-JP" altLang="en-US" sz="3200" dirty="0"/>
              <a:t>番　安井　崇真</a:t>
            </a:r>
            <a:endParaRPr lang="en-US" altLang="ja-JP" sz="3200" dirty="0">
              <a:solidFill>
                <a:srgbClr val="0000FF"/>
              </a:solidFill>
            </a:endParaRPr>
          </a:p>
          <a:p>
            <a:r>
              <a:rPr lang="ja-JP" altLang="en-US" sz="3200" dirty="0"/>
              <a:t>  　　　　　　　</a:t>
            </a:r>
            <a:r>
              <a:rPr lang="en-US" altLang="ja-JP" sz="3200" dirty="0"/>
              <a:t>38</a:t>
            </a:r>
            <a:r>
              <a:rPr lang="ja-JP" altLang="en-US" sz="3200" dirty="0"/>
              <a:t>番　吉本　智哉</a:t>
            </a:r>
            <a:endParaRPr lang="en-US" altLang="ja-JP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8643F-B31E-FD01-ECBF-B63CE321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47" y="409575"/>
            <a:ext cx="3237441" cy="1290638"/>
          </a:xfrm>
        </p:spPr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tx1"/>
                </a:solidFill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C18A7-C682-DBC6-8B53-DEC3DDFE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11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9266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080000" y="1080000"/>
            <a:ext cx="3744416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今後の課題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001654" y="2090950"/>
            <a:ext cx="8147060" cy="25847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物理演算の改良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協力プレイや対戦システム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積み木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object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に物理特性を付与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599B42-6E07-4D4E-9814-BA73DFBDC32B}"/>
              </a:ext>
            </a:extLst>
          </p:cNvPr>
          <p:cNvSpPr txBox="1"/>
          <p:nvPr/>
        </p:nvSpPr>
        <p:spPr>
          <a:xfrm>
            <a:off x="4153758" y="4675717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</a:t>
            </a:r>
            <a:r>
              <a:rPr kumimoji="1" lang="ja-JP" altLang="en-US" sz="2400" dirty="0"/>
              <a:t>木材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ゴム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金属など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7" name="Picture 2" descr="木のおもちゃで遊ぶ子供のイラスト">
            <a:extLst>
              <a:ext uri="{FF2B5EF4-FFF2-40B4-BE49-F238E27FC236}">
                <a16:creationId xmlns:a16="http://schemas.microsoft.com/office/drawing/2014/main" id="{E225C462-EB4A-4933-8CED-882902CE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83" y="2686638"/>
            <a:ext cx="2959329" cy="32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35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6355" y="383600"/>
            <a:ext cx="2164449" cy="924475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7" name="下矢印 6"/>
          <p:cNvSpPr/>
          <p:nvPr/>
        </p:nvSpPr>
        <p:spPr>
          <a:xfrm>
            <a:off x="4966440" y="4251945"/>
            <a:ext cx="829954" cy="7623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90804" y="5364337"/>
            <a:ext cx="479587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</a:rPr>
              <a:t>このゲームで解決！</a:t>
            </a:r>
          </a:p>
        </p:txBody>
      </p:sp>
      <p:pic>
        <p:nvPicPr>
          <p:cNvPr id="5" name="図 4" descr="人形, おもちゃ, 抽象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BDE6BAD-B530-AEE5-43E7-4A45906E4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8" y="1566022"/>
            <a:ext cx="3110121" cy="2131749"/>
          </a:xfrm>
          <a:prstGeom prst="rect">
            <a:avLst/>
          </a:prstGeom>
        </p:spPr>
      </p:pic>
      <p:pic>
        <p:nvPicPr>
          <p:cNvPr id="10" name="図 9" descr="抽象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E6EA4F1-E39A-14BF-6FCA-08F3C1EB5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47" y="2631897"/>
            <a:ext cx="2747963" cy="194518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D148DC-2586-44E8-6589-A163A4AAB6F4}"/>
              </a:ext>
            </a:extLst>
          </p:cNvPr>
          <p:cNvSpPr txBox="1"/>
          <p:nvPr/>
        </p:nvSpPr>
        <p:spPr>
          <a:xfrm>
            <a:off x="4966440" y="133518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オンラインで遊びたい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AA8133-0AA8-E114-CD31-C4F9F7E3702C}"/>
              </a:ext>
            </a:extLst>
          </p:cNvPr>
          <p:cNvSpPr txBox="1"/>
          <p:nvPr/>
        </p:nvSpPr>
        <p:spPr>
          <a:xfrm>
            <a:off x="3383550" y="237856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より多くの積み木が使いたい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FCD30C-E493-CDD9-D7AC-6AE36D10381A}"/>
              </a:ext>
            </a:extLst>
          </p:cNvPr>
          <p:cNvSpPr txBox="1"/>
          <p:nvPr/>
        </p:nvSpPr>
        <p:spPr>
          <a:xfrm>
            <a:off x="4147272" y="339665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けがをあまりしたくない</a:t>
            </a:r>
          </a:p>
        </p:txBody>
      </p:sp>
    </p:spTree>
    <p:extLst>
      <p:ext uri="{BB962C8B-B14F-4D97-AF65-F5344CB8AC3E}">
        <p14:creationId xmlns:p14="http://schemas.microsoft.com/office/powerpoint/2010/main" val="3532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4334" y="929439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2874" y="2141689"/>
            <a:ext cx="5547673" cy="2204068"/>
          </a:xfrm>
        </p:spPr>
        <p:txBody>
          <a:bodyPr>
            <a:no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空間把握力や立体構造の理解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安定した積み方を考える中で創造性や論理的思考力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時間制限による集中力・反射神経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…</a:t>
            </a:r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etc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1592" y="4708629"/>
            <a:ext cx="106926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 dirty="0">
                <a:solidFill>
                  <a:schemeClr val="accent6">
                    <a:lumMod val="50000"/>
                  </a:schemeClr>
                </a:solidFill>
              </a:rPr>
              <a:t>目的　限られたスペースで仮想積み木</a:t>
            </a:r>
            <a:r>
              <a:rPr lang="ja-JP" altLang="en-US" sz="4400" b="1" dirty="0">
                <a:latin typeface="+mn-ea"/>
              </a:rPr>
              <a:t>を</a:t>
            </a:r>
            <a:endParaRPr lang="en-US" altLang="ja-JP" sz="4400" b="1" dirty="0">
              <a:latin typeface="+mn-ea"/>
            </a:endParaRPr>
          </a:p>
          <a:p>
            <a:r>
              <a:rPr lang="ja-JP" altLang="en-US" sz="4400" b="1" dirty="0">
                <a:latin typeface="+mn-ea"/>
              </a:rPr>
              <a:t>　　　高く</a:t>
            </a:r>
            <a:r>
              <a:rPr lang="en-US" altLang="ja-JP" sz="4400" b="1" dirty="0">
                <a:latin typeface="+mn-ea"/>
              </a:rPr>
              <a:t>/</a:t>
            </a:r>
            <a:r>
              <a:rPr lang="ja-JP" altLang="en-US" sz="4400" b="1" dirty="0">
                <a:latin typeface="+mn-ea"/>
              </a:rPr>
              <a:t>速く積み上げられるか競う</a:t>
            </a:r>
            <a:endParaRPr lang="en-US" altLang="ja-JP" sz="4400" b="1" dirty="0">
              <a:latin typeface="+mn-ea"/>
            </a:endParaRPr>
          </a:p>
        </p:txBody>
      </p:sp>
      <p:pic>
        <p:nvPicPr>
          <p:cNvPr id="10" name="図 9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A203570-447B-D057-7C2A-E7F73B219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83" y="1615328"/>
            <a:ext cx="2805526" cy="28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8280400" cy="92392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ゲームの操作方法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4799" y="3129392"/>
            <a:ext cx="5946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2060"/>
                </a:solidFill>
              </a:rPr>
              <a:t>②左トラックパッドでゲーム内の移動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　右トラックパッドと頭を動かすことで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　視点移動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⑧グリップボタンで物を掴み、離す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en-US" altLang="ja-JP" sz="2400" dirty="0">
                <a:solidFill>
                  <a:srgbClr val="002060"/>
                </a:solidFill>
              </a:rPr>
              <a:t>	</a:t>
            </a:r>
            <a:r>
              <a:rPr lang="ja-JP" altLang="en-US" sz="2400" dirty="0">
                <a:solidFill>
                  <a:srgbClr val="002060"/>
                </a:solidFill>
              </a:rPr>
              <a:t>ゲームスタートやリセットもこのボタ</a:t>
            </a:r>
            <a:r>
              <a:rPr lang="en-US" altLang="ja-JP" sz="2400" dirty="0">
                <a:solidFill>
                  <a:srgbClr val="002060"/>
                </a:solidFill>
              </a:rPr>
              <a:t>	</a:t>
            </a:r>
            <a:r>
              <a:rPr lang="ja-JP" altLang="en-US" sz="2400" dirty="0">
                <a:solidFill>
                  <a:srgbClr val="002060"/>
                </a:solidFill>
              </a:rPr>
              <a:t>ンを用いる</a:t>
            </a:r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4844B49-1A1E-70AF-7D58-BC699385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2" y="2251800"/>
            <a:ext cx="4762500" cy="3886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687042-429E-B4CE-6FA4-37F7FFD4FD1B}"/>
              </a:ext>
            </a:extLst>
          </p:cNvPr>
          <p:cNvSpPr txBox="1"/>
          <p:nvPr/>
        </p:nvSpPr>
        <p:spPr>
          <a:xfrm>
            <a:off x="825909" y="2094271"/>
            <a:ext cx="5063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・主に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つのボタンを使う</a:t>
            </a:r>
          </a:p>
        </p:txBody>
      </p:sp>
    </p:spTree>
    <p:extLst>
      <p:ext uri="{BB962C8B-B14F-4D97-AF65-F5344CB8AC3E}">
        <p14:creationId xmlns:p14="http://schemas.microsoft.com/office/powerpoint/2010/main" val="8561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10074841" cy="923925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積み木ゲームの楽しみ方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167" y="2214253"/>
            <a:ext cx="363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つかんで倒れないように積み上げる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時間制限内により多くより高く積み上げる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倒れないように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1A99542-B0FB-41DD-8A89-25B95C240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14" y="2284508"/>
            <a:ext cx="6432400" cy="33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7487" y="679211"/>
            <a:ext cx="8130362" cy="92447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積み木ゲームの楽しみ方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2746" y="1777341"/>
            <a:ext cx="5652505" cy="3662611"/>
          </a:xfrm>
        </p:spPr>
        <p:txBody>
          <a:bodyPr>
            <a:noAutofit/>
          </a:bodyPr>
          <a:lstStyle/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スタートボタンを押してゲーム開始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カウントダウンがスタートし、その間</a:t>
            </a:r>
            <a:r>
              <a:rPr lang="en-US" altLang="ja-JP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自由に遊ぶことができる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ゲーム終了後リセットされ、何度でも開始できる。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8" name="Picture 4" descr="積み立てのイラスト（男性） | かわいいフリー素材集 いらすとや">
            <a:extLst>
              <a:ext uri="{FF2B5EF4-FFF2-40B4-BE49-F238E27FC236}">
                <a16:creationId xmlns:a16="http://schemas.microsoft.com/office/drawing/2014/main" id="{72563689-CC8E-4DF1-AD7E-ED62BD9D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25" y="1677621"/>
            <a:ext cx="4059040" cy="493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8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E8B35-8BCC-73BB-5995-C2F27808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tx1"/>
                </a:solidFill>
              </a:rPr>
              <a:t>ゲーム画面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E28102-A773-48A5-B19F-08616BE15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523"/>
            <a:ext cx="8809348" cy="49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0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E8B35-8BCC-73BB-5995-C2F27808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tx1"/>
                </a:solidFill>
              </a:rPr>
              <a:t>ゲーム画面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E28102-A773-48A5-B19F-08616BE15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523"/>
            <a:ext cx="8809348" cy="495525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AD6B8ED-FCAE-4065-8204-2E85581D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522"/>
            <a:ext cx="8809349" cy="49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E8B35-8BCC-73BB-5995-C2F27808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tx1"/>
                </a:solidFill>
              </a:rPr>
              <a:t>ゲーム画面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E28102-A773-48A5-B19F-08616BE15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523"/>
            <a:ext cx="8809348" cy="49552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FFE6F1B-86C2-48FB-8BA4-4FA4D1B34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523"/>
            <a:ext cx="8809348" cy="49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213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FFB6942F575FB409279DDFC9D64B7D6" ma:contentTypeVersion="18" ma:contentTypeDescription="新しいドキュメントを作成します。" ma:contentTypeScope="" ma:versionID="24f71904967c1a3fd62d68e1bb9cc405">
  <xsd:schema xmlns:xsd="http://www.w3.org/2001/XMLSchema" xmlns:xs="http://www.w3.org/2001/XMLSchema" xmlns:p="http://schemas.microsoft.com/office/2006/metadata/properties" xmlns:ns3="a46ab4ca-bc09-4ac5-a31b-eed8c5b60a07" xmlns:ns4="ec587fe9-fa5c-47d0-8660-4dac361e2af1" targetNamespace="http://schemas.microsoft.com/office/2006/metadata/properties" ma:root="true" ma:fieldsID="0f8f031ea856ce36bb2a3b33192d95db" ns3:_="" ns4:_="">
    <xsd:import namespace="a46ab4ca-bc09-4ac5-a31b-eed8c5b60a07"/>
    <xsd:import namespace="ec587fe9-fa5c-47d0-8660-4dac361e2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b4ca-bc09-4ac5-a31b-eed8c5b60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7fe9-fa5c-47d0-8660-4dac361e2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6ab4ca-bc09-4ac5-a31b-eed8c5b60a0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383C42-F081-43C3-8531-C104895F8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ab4ca-bc09-4ac5-a31b-eed8c5b60a07"/>
    <ds:schemaRef ds:uri="ec587fe9-fa5c-47d0-8660-4dac361e2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46912A-3E29-4935-91A7-F35A1585157B}">
  <ds:schemaRefs>
    <ds:schemaRef ds:uri="http://purl.org/dc/elements/1.1/"/>
    <ds:schemaRef ds:uri="http://schemas.microsoft.com/office/2006/metadata/properties"/>
    <ds:schemaRef ds:uri="ec587fe9-fa5c-47d0-8660-4dac361e2af1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a46ab4ca-bc09-4ac5-a31b-eed8c5b60a0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14384D-F933-4E9A-8BF2-A02C7A4F1D0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582</TotalTime>
  <Words>224</Words>
  <Application>Microsoft Office PowerPoint</Application>
  <PresentationFormat>ワイド画面</PresentationFormat>
  <Paragraphs>46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メイリオ</vt:lpstr>
      <vt:lpstr>游ゴシック</vt:lpstr>
      <vt:lpstr>Arial</vt:lpstr>
      <vt:lpstr>Trebuchet MS</vt:lpstr>
      <vt:lpstr>Wingdings</vt:lpstr>
      <vt:lpstr>Wingdings 2</vt:lpstr>
      <vt:lpstr>Wingdings 3</vt:lpstr>
      <vt:lpstr>ファセット</vt:lpstr>
      <vt:lpstr>積み木タイムアタック</vt:lpstr>
      <vt:lpstr>背景</vt:lpstr>
      <vt:lpstr>積み木ゲームのメリット</vt:lpstr>
      <vt:lpstr>ゲームの操作方法</vt:lpstr>
      <vt:lpstr>積み木ゲームの楽しみ方</vt:lpstr>
      <vt:lpstr>積み木ゲームの楽しみ方</vt:lpstr>
      <vt:lpstr>ゲーム画面</vt:lpstr>
      <vt:lpstr>ゲーム画面</vt:lpstr>
      <vt:lpstr>ゲーム画面</vt:lpstr>
      <vt:lpstr>まとめ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In Island  ~大自然を感じよう~</dc:title>
  <dc:creator>takebayashi</dc:creator>
  <cp:lastModifiedBy>暉人</cp:lastModifiedBy>
  <cp:revision>19</cp:revision>
  <dcterms:created xsi:type="dcterms:W3CDTF">2019-07-22T04:04:00Z</dcterms:created>
  <dcterms:modified xsi:type="dcterms:W3CDTF">2025-06-25T06:59:08Z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0x0101002FFB6942F575FB409279DDFC9D64B7D6</vt:lpwstr>
  </property>
</Properties>
</file>