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042"/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D24483-E0A2-4300-9C50-D65F7B1CF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A9195BB-D910-472A-9B9A-A635E78F7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40CE1D-2246-4F64-9D4B-DBF4C4B5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42FBFC-0E2B-43E1-B1EA-D286FAE5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865B90-A9CF-43B8-8841-3FC86ED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896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15834C-8910-415B-A925-DEB7F25B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C6E58FB-2F3F-4CFB-80E7-68F3E17D7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CD6F53-8F5B-4126-906C-EF6C069D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0DF76E-25E7-4F1D-A84C-40CA5A50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5AEE79-8387-44EF-8FA2-DDB66BFF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985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34E8F23-42AC-4029-B2A4-CDC13D0E8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D14ECC6-0421-47CE-932A-FB698838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6301586-5A1B-4DFF-9F88-D244CA4D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166472-BBB2-452E-9FBF-E3B0CEBA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1DC238-8C0B-44B4-BB27-82E284B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39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318880-8410-4AEC-8DCF-159BA655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DBBC1C-B8FC-489B-8659-5E8B6111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7EC55D-AFBF-4F4D-90CF-ACFF70EE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0D40B4-646D-4EB2-AE31-6443B3C8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A794F-E906-4A46-8106-ABCA7E30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96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16B8D3-CDFB-4DF5-A750-078D4325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72B3DB-47FB-47DD-8F28-BD6FAEDA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4F5B0D-F70F-4E89-82D9-275AE8DF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A94EF1A-3DF2-4424-BD7B-4790F1AB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55628C-8D7E-4517-9634-B3E24AC7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99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17CA25-5C08-46AF-A7BE-5CD53FFD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45AB5F-E121-4BB2-A66F-1C6E1FADD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DD590BC-F4B2-4EF7-B79E-39F2906B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4F33A0C-50F9-4F5C-BFB6-DFD7D57C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27999A9-17A7-466E-AD44-FAE3CAEF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BC78271-0E06-4BE9-BB51-B522A4E7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900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C19850-7AC1-449E-B4EF-D71B2441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F956737-DB3F-4022-8C0A-3A74844B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55711F-33E0-43A0-BA15-2140ABD5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E91DC88-50C9-405D-9ECA-A66CDB14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0EC55B4-F219-4919-873F-D9626E8C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A73BFE6-6451-4AD0-8037-0FB52AFB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488D527-635D-4FDD-94A5-3E2B0298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E233268-AF82-44AC-8825-85B8CEE2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827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41DE43-50CF-4A92-929E-2B57C6E3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B5D341D-FBC0-43CF-AF4A-B3967012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E7888AA-CF4E-4187-B359-66C87AE5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849A54B-430C-4755-8020-EEE01C9D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78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E4FFA73-2FFD-41B7-8A07-8103E864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232C9B5-1912-49AD-95F5-AD71EB8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E45B45F-DC0A-45D7-B354-46E11A3F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06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A94BC6-33EF-409B-AD01-3E154276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3D8781-F352-461A-8EA4-80A30A07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E57C150-9536-402C-96BC-3CC10EC5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6540B2-FB4B-405A-901E-39FD9072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98048FA-1A03-4CCF-9C26-07959F2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64375F-8C12-4B18-91E6-B05DDE44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98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C9CFA6-A71E-4B96-BEA3-B882CDA2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4D96DBB-83DF-4050-AB81-69F28E9B5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38E3EAE-B35D-4E54-A3D7-A8568DB5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911F0FC-4257-4FD3-9827-09F04F9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0842CD-3B40-4E4E-80EA-B2921305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1DA326-12A1-4945-84F8-17FA7E0F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96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99A11E2-EC86-4C40-88BB-8463C9C9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560F6B-56B2-490F-8B9B-5E717E91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8FF8A2-A223-4D49-BAA8-A269C5CEF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7601-DF9E-4712-A364-F6AE6CD66F2E}" type="datetimeFigureOut">
              <a:rPr lang="vi-VN" smtClean="0"/>
              <a:t>01/11/2021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9196B8D-66B6-4724-A1D3-BBB96B9CA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5001E92-542D-4E71-A1E8-EF11D8AEA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FF56-D667-4643-BB27-F08D9C349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03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903EE67-4D04-47B7-9EF1-4F002BEDA91D}"/>
              </a:ext>
            </a:extLst>
          </p:cNvPr>
          <p:cNvSpPr/>
          <p:nvPr/>
        </p:nvSpPr>
        <p:spPr>
          <a:xfrm>
            <a:off x="3609975" y="1371600"/>
            <a:ext cx="1838325" cy="1838325"/>
          </a:xfrm>
          <a:prstGeom prst="ellipse">
            <a:avLst/>
          </a:prstGeom>
          <a:noFill/>
          <a:ln w="2317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tự do: Hình 7">
            <a:extLst>
              <a:ext uri="{FF2B5EF4-FFF2-40B4-BE49-F238E27FC236}">
                <a16:creationId xmlns:a16="http://schemas.microsoft.com/office/drawing/2014/main" id="{C973DAE4-FD01-4D63-9798-E2B7FDC32FAA}"/>
              </a:ext>
            </a:extLst>
          </p:cNvPr>
          <p:cNvSpPr/>
          <p:nvPr/>
        </p:nvSpPr>
        <p:spPr>
          <a:xfrm>
            <a:off x="3180079" y="3648075"/>
            <a:ext cx="2642076" cy="1483360"/>
          </a:xfrm>
          <a:custGeom>
            <a:avLst/>
            <a:gdLst>
              <a:gd name="connsiteX0" fmla="*/ 398470 w 2586038"/>
              <a:gd name="connsiteY0" fmla="*/ 0 h 1390650"/>
              <a:gd name="connsiteX1" fmla="*/ 2187568 w 2586038"/>
              <a:gd name="connsiteY1" fmla="*/ 0 h 1390650"/>
              <a:gd name="connsiteX2" fmla="*/ 2586038 w 2586038"/>
              <a:gd name="connsiteY2" fmla="*/ 398470 h 1390650"/>
              <a:gd name="connsiteX3" fmla="*/ 2586038 w 2586038"/>
              <a:gd name="connsiteY3" fmla="*/ 1390650 h 1390650"/>
              <a:gd name="connsiteX4" fmla="*/ 0 w 2586038"/>
              <a:gd name="connsiteY4" fmla="*/ 1390650 h 1390650"/>
              <a:gd name="connsiteX5" fmla="*/ 0 w 2586038"/>
              <a:gd name="connsiteY5" fmla="*/ 398470 h 1390650"/>
              <a:gd name="connsiteX6" fmla="*/ 398470 w 2586038"/>
              <a:gd name="connsiteY6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6038" h="1390650">
                <a:moveTo>
                  <a:pt x="398470" y="0"/>
                </a:moveTo>
                <a:lnTo>
                  <a:pt x="2187568" y="0"/>
                </a:lnTo>
                <a:cubicBezTo>
                  <a:pt x="2407637" y="0"/>
                  <a:pt x="2586038" y="178401"/>
                  <a:pt x="2586038" y="398470"/>
                </a:cubicBezTo>
                <a:lnTo>
                  <a:pt x="2586038" y="1390650"/>
                </a:lnTo>
                <a:lnTo>
                  <a:pt x="0" y="1390650"/>
                </a:lnTo>
                <a:lnTo>
                  <a:pt x="0" y="398470"/>
                </a:lnTo>
                <a:cubicBezTo>
                  <a:pt x="0" y="178401"/>
                  <a:pt x="178401" y="0"/>
                  <a:pt x="398470" y="0"/>
                </a:cubicBezTo>
                <a:close/>
              </a:path>
            </a:pathLst>
          </a:custGeom>
          <a:noFill/>
          <a:ln w="2317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1" name="Hình tự do: Hình 10">
            <a:extLst>
              <a:ext uri="{FF2B5EF4-FFF2-40B4-BE49-F238E27FC236}">
                <a16:creationId xmlns:a16="http://schemas.microsoft.com/office/drawing/2014/main" id="{E4548816-E119-4B8A-B36E-E01D6C181C8D}"/>
              </a:ext>
            </a:extLst>
          </p:cNvPr>
          <p:cNvSpPr/>
          <p:nvPr/>
        </p:nvSpPr>
        <p:spPr>
          <a:xfrm rot="5400000">
            <a:off x="6095999" y="845820"/>
            <a:ext cx="2209801" cy="2209800"/>
          </a:xfrm>
          <a:custGeom>
            <a:avLst/>
            <a:gdLst>
              <a:gd name="connsiteX0" fmla="*/ 0 w 2209801"/>
              <a:gd name="connsiteY0" fmla="*/ 1283492 h 2209800"/>
              <a:gd name="connsiteX1" fmla="*/ 0 w 2209801"/>
              <a:gd name="connsiteY1" fmla="*/ 959645 h 2209800"/>
              <a:gd name="connsiteX2" fmla="*/ 80964 w 2209801"/>
              <a:gd name="connsiteY2" fmla="*/ 878681 h 2209800"/>
              <a:gd name="connsiteX3" fmla="*/ 804863 w 2209801"/>
              <a:gd name="connsiteY3" fmla="*/ 878681 h 2209800"/>
              <a:gd name="connsiteX4" fmla="*/ 804863 w 2209801"/>
              <a:gd name="connsiteY4" fmla="*/ 80964 h 2209800"/>
              <a:gd name="connsiteX5" fmla="*/ 885827 w 2209801"/>
              <a:gd name="connsiteY5" fmla="*/ 0 h 2209800"/>
              <a:gd name="connsiteX6" fmla="*/ 1209674 w 2209801"/>
              <a:gd name="connsiteY6" fmla="*/ 0 h 2209800"/>
              <a:gd name="connsiteX7" fmla="*/ 1290638 w 2209801"/>
              <a:gd name="connsiteY7" fmla="*/ 80964 h 2209800"/>
              <a:gd name="connsiteX8" fmla="*/ 1290638 w 2209801"/>
              <a:gd name="connsiteY8" fmla="*/ 878681 h 2209800"/>
              <a:gd name="connsiteX9" fmla="*/ 2128837 w 2209801"/>
              <a:gd name="connsiteY9" fmla="*/ 878681 h 2209800"/>
              <a:gd name="connsiteX10" fmla="*/ 2209801 w 2209801"/>
              <a:gd name="connsiteY10" fmla="*/ 959645 h 2209800"/>
              <a:gd name="connsiteX11" fmla="*/ 2209801 w 2209801"/>
              <a:gd name="connsiteY11" fmla="*/ 1283492 h 2209800"/>
              <a:gd name="connsiteX12" fmla="*/ 2128837 w 2209801"/>
              <a:gd name="connsiteY12" fmla="*/ 1364456 h 2209800"/>
              <a:gd name="connsiteX13" fmla="*/ 1290638 w 2209801"/>
              <a:gd name="connsiteY13" fmla="*/ 1364456 h 2209800"/>
              <a:gd name="connsiteX14" fmla="*/ 1290638 w 2209801"/>
              <a:gd name="connsiteY14" fmla="*/ 2128836 h 2209800"/>
              <a:gd name="connsiteX15" fmla="*/ 1209674 w 2209801"/>
              <a:gd name="connsiteY15" fmla="*/ 2209800 h 2209800"/>
              <a:gd name="connsiteX16" fmla="*/ 885827 w 2209801"/>
              <a:gd name="connsiteY16" fmla="*/ 2209800 h 2209800"/>
              <a:gd name="connsiteX17" fmla="*/ 804863 w 2209801"/>
              <a:gd name="connsiteY17" fmla="*/ 2128836 h 2209800"/>
              <a:gd name="connsiteX18" fmla="*/ 804863 w 2209801"/>
              <a:gd name="connsiteY18" fmla="*/ 1364456 h 2209800"/>
              <a:gd name="connsiteX19" fmla="*/ 80964 w 2209801"/>
              <a:gd name="connsiteY19" fmla="*/ 1364456 h 2209800"/>
              <a:gd name="connsiteX20" fmla="*/ 0 w 2209801"/>
              <a:gd name="connsiteY20" fmla="*/ 1283492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09801" h="2209800">
                <a:moveTo>
                  <a:pt x="0" y="1283492"/>
                </a:moveTo>
                <a:lnTo>
                  <a:pt x="0" y="959645"/>
                </a:lnTo>
                <a:cubicBezTo>
                  <a:pt x="0" y="914930"/>
                  <a:pt x="36250" y="878681"/>
                  <a:pt x="80964" y="878681"/>
                </a:cubicBezTo>
                <a:lnTo>
                  <a:pt x="804863" y="878681"/>
                </a:lnTo>
                <a:lnTo>
                  <a:pt x="804863" y="80964"/>
                </a:lnTo>
                <a:cubicBezTo>
                  <a:pt x="804863" y="36249"/>
                  <a:pt x="841112" y="0"/>
                  <a:pt x="885827" y="0"/>
                </a:cubicBezTo>
                <a:lnTo>
                  <a:pt x="1209674" y="0"/>
                </a:lnTo>
                <a:cubicBezTo>
                  <a:pt x="1254389" y="0"/>
                  <a:pt x="1290638" y="36249"/>
                  <a:pt x="1290638" y="80964"/>
                </a:cubicBezTo>
                <a:lnTo>
                  <a:pt x="1290638" y="878681"/>
                </a:lnTo>
                <a:lnTo>
                  <a:pt x="2128837" y="878681"/>
                </a:lnTo>
                <a:cubicBezTo>
                  <a:pt x="2173552" y="878681"/>
                  <a:pt x="2209801" y="914930"/>
                  <a:pt x="2209801" y="959645"/>
                </a:cubicBezTo>
                <a:lnTo>
                  <a:pt x="2209801" y="1283492"/>
                </a:lnTo>
                <a:cubicBezTo>
                  <a:pt x="2209801" y="1328207"/>
                  <a:pt x="2173552" y="1364456"/>
                  <a:pt x="2128837" y="1364456"/>
                </a:cubicBezTo>
                <a:lnTo>
                  <a:pt x="1290638" y="1364456"/>
                </a:lnTo>
                <a:lnTo>
                  <a:pt x="1290638" y="2128836"/>
                </a:lnTo>
                <a:cubicBezTo>
                  <a:pt x="1290638" y="2173551"/>
                  <a:pt x="1254389" y="2209800"/>
                  <a:pt x="1209674" y="2209800"/>
                </a:cubicBezTo>
                <a:lnTo>
                  <a:pt x="885827" y="2209800"/>
                </a:lnTo>
                <a:cubicBezTo>
                  <a:pt x="841112" y="2209800"/>
                  <a:pt x="804863" y="2173551"/>
                  <a:pt x="804863" y="2128836"/>
                </a:cubicBezTo>
                <a:lnTo>
                  <a:pt x="804863" y="1364456"/>
                </a:lnTo>
                <a:lnTo>
                  <a:pt x="80964" y="1364456"/>
                </a:lnTo>
                <a:cubicBezTo>
                  <a:pt x="36250" y="1364456"/>
                  <a:pt x="0" y="1328207"/>
                  <a:pt x="0" y="1283492"/>
                </a:cubicBezTo>
                <a:close/>
              </a:path>
            </a:pathLst>
          </a:custGeom>
          <a:noFill/>
          <a:ln w="2317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60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hóm 1">
            <a:extLst>
              <a:ext uri="{FF2B5EF4-FFF2-40B4-BE49-F238E27FC236}">
                <a16:creationId xmlns:a16="http://schemas.microsoft.com/office/drawing/2014/main" id="{9F208817-5715-4D2C-ACEA-853D54F8E584}"/>
              </a:ext>
            </a:extLst>
          </p:cNvPr>
          <p:cNvGrpSpPr/>
          <p:nvPr/>
        </p:nvGrpSpPr>
        <p:grpSpPr>
          <a:xfrm>
            <a:off x="3180079" y="955040"/>
            <a:ext cx="5389881" cy="4176395"/>
            <a:chOff x="3180079" y="955040"/>
            <a:chExt cx="5389881" cy="4176395"/>
          </a:xfrm>
        </p:grpSpPr>
        <p:sp>
          <p:nvSpPr>
            <p:cNvPr id="4" name="Hình Bầu dục 3">
              <a:extLst>
                <a:ext uri="{FF2B5EF4-FFF2-40B4-BE49-F238E27FC236}">
                  <a16:creationId xmlns:a16="http://schemas.microsoft.com/office/drawing/2014/main" id="{C903EE67-4D04-47B7-9EF1-4F002BEDA91D}"/>
                </a:ext>
              </a:extLst>
            </p:cNvPr>
            <p:cNvSpPr/>
            <p:nvPr/>
          </p:nvSpPr>
          <p:spPr>
            <a:xfrm>
              <a:off x="3609975" y="1371600"/>
              <a:ext cx="1838325" cy="1838325"/>
            </a:xfrm>
            <a:prstGeom prst="ellipse">
              <a:avLst/>
            </a:prstGeom>
            <a:noFill/>
            <a:ln w="231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ình tự do: Hình 7">
              <a:extLst>
                <a:ext uri="{FF2B5EF4-FFF2-40B4-BE49-F238E27FC236}">
                  <a16:creationId xmlns:a16="http://schemas.microsoft.com/office/drawing/2014/main" id="{C973DAE4-FD01-4D63-9798-E2B7FDC32FAA}"/>
                </a:ext>
              </a:extLst>
            </p:cNvPr>
            <p:cNvSpPr/>
            <p:nvPr/>
          </p:nvSpPr>
          <p:spPr>
            <a:xfrm>
              <a:off x="3180079" y="3648075"/>
              <a:ext cx="2642076" cy="1483360"/>
            </a:xfrm>
            <a:custGeom>
              <a:avLst/>
              <a:gdLst>
                <a:gd name="connsiteX0" fmla="*/ 398470 w 2586038"/>
                <a:gd name="connsiteY0" fmla="*/ 0 h 1390650"/>
                <a:gd name="connsiteX1" fmla="*/ 2187568 w 2586038"/>
                <a:gd name="connsiteY1" fmla="*/ 0 h 1390650"/>
                <a:gd name="connsiteX2" fmla="*/ 2586038 w 2586038"/>
                <a:gd name="connsiteY2" fmla="*/ 398470 h 1390650"/>
                <a:gd name="connsiteX3" fmla="*/ 2586038 w 2586038"/>
                <a:gd name="connsiteY3" fmla="*/ 1390650 h 1390650"/>
                <a:gd name="connsiteX4" fmla="*/ 0 w 2586038"/>
                <a:gd name="connsiteY4" fmla="*/ 1390650 h 1390650"/>
                <a:gd name="connsiteX5" fmla="*/ 0 w 2586038"/>
                <a:gd name="connsiteY5" fmla="*/ 398470 h 1390650"/>
                <a:gd name="connsiteX6" fmla="*/ 398470 w 2586038"/>
                <a:gd name="connsiteY6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038" h="1390650">
                  <a:moveTo>
                    <a:pt x="398470" y="0"/>
                  </a:moveTo>
                  <a:lnTo>
                    <a:pt x="2187568" y="0"/>
                  </a:lnTo>
                  <a:cubicBezTo>
                    <a:pt x="2407637" y="0"/>
                    <a:pt x="2586038" y="178401"/>
                    <a:pt x="2586038" y="398470"/>
                  </a:cubicBezTo>
                  <a:lnTo>
                    <a:pt x="2586038" y="1390650"/>
                  </a:lnTo>
                  <a:lnTo>
                    <a:pt x="0" y="1390650"/>
                  </a:lnTo>
                  <a:lnTo>
                    <a:pt x="0" y="398470"/>
                  </a:lnTo>
                  <a:cubicBezTo>
                    <a:pt x="0" y="178401"/>
                    <a:pt x="178401" y="0"/>
                    <a:pt x="398470" y="0"/>
                  </a:cubicBezTo>
                  <a:close/>
                </a:path>
              </a:pathLst>
            </a:custGeom>
            <a:noFill/>
            <a:ln w="231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  <p:pic>
          <p:nvPicPr>
            <p:cNvPr id="5" name="Đồ họa 4" descr="Checkmark with solid fill">
              <a:extLst>
                <a:ext uri="{FF2B5EF4-FFF2-40B4-BE49-F238E27FC236}">
                  <a16:creationId xmlns:a16="http://schemas.microsoft.com/office/drawing/2014/main" id="{B89B56BD-5360-4F52-855B-AE2FA4791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955040"/>
              <a:ext cx="2473960" cy="247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324445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Màn hình rộng</PresentationFormat>
  <Paragraphs>0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Chủ đề Office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HOANG LONG 20184139</dc:creator>
  <cp:lastModifiedBy>NGUYEN HOANG LONG 20184139</cp:lastModifiedBy>
  <cp:revision>7</cp:revision>
  <dcterms:created xsi:type="dcterms:W3CDTF">2021-11-01T06:58:37Z</dcterms:created>
  <dcterms:modified xsi:type="dcterms:W3CDTF">2021-11-01T08:14:58Z</dcterms:modified>
</cp:coreProperties>
</file>