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>
        <p:scale>
          <a:sx n="173" d="100"/>
          <a:sy n="173" d="100"/>
        </p:scale>
        <p:origin x="-60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BCE00-AB9F-0642-ADA5-0234D2A6C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3CA7A6-AC51-B44A-AC93-6630618A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A866D1-5D77-E846-8B90-39314947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96DC5-E958-8748-B200-CDCC057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4394D-D81D-0840-9673-1DA6C4AF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5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14E6F-5211-4D4C-AA99-3F0EC2B5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4F66A5-D2AA-514E-BEA2-7A18EC81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DB6533-115E-3F4D-9DE3-22CB7D51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EA08F8-7415-2547-954F-531FCC17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3EC4C-ECC1-7148-82A0-B2468931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9DF693-8504-F141-B718-A8894D4BC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58E6BB-A5F2-A44D-9054-9804B552D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35AB4-8CD2-5D43-BC43-C916D2C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145AC-3790-894D-85B5-AF8EBC78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B11BC-39FB-A747-94A3-C59532A7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08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5363E-A168-2A4B-A651-2287812C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08E18F-058E-D441-807D-F7CD9333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2D0D5-AD61-0943-A084-DA3584C4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2E7DE-382C-6245-B643-D1F5A28B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EF801-2AD1-3B4A-B752-6493DD77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003DA-7F54-BC44-B0EB-1E52A3D9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482DF-7C9E-174C-A3FD-157260BC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B5EAF-8703-0247-B14D-4D0D7428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0D4A1E-3CB4-8D42-8525-7641B3C9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C712F-85B6-9340-A556-CEC44F12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32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B167D-9716-AA49-82F9-5F5ED746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095E6-006A-464E-B3A1-17BBF3769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66A536-0BA3-E54A-B689-C3CF96AB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30E41A-9009-0441-A745-CDF72642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6F46F-DAC3-FD41-88A0-BC18A9C1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4C0147-5CC8-9F42-B82E-452F06C2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2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205FC-FBDB-8C4C-8770-40645FFB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5919C5-7A0B-664A-A31E-6ED5A30C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421075-5AA6-EB42-A6A9-8FF7E15C7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A77456-FE57-0746-9BAD-D06BEF83B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5E6F53-A6C4-454B-8D8C-F5313E3FF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C37B9B-E161-0346-9AFE-D77D444C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1EE3F5-A446-B243-A65B-FFCA090E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5573C3-452A-9A40-9668-25D7FEED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1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34A47-45A7-7443-9F59-039011DD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BDE2C9-31F4-AD42-BC31-17931CA9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AC690C-6A73-6644-9CB7-991B352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9A54EC-1834-C64B-9DEC-568CCB5F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62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D1CAE2-82D2-7D47-9B65-88EE807F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7F6493-B30A-E948-88CC-1B94168C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0E512-450E-D444-BE39-D7CC0A16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76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746EA-CF0B-1742-A9B4-0E5E2EF3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EEF5C-4859-D448-A4A0-E1E768499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B144F8-4697-9F47-98BF-9E19317F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CDFF69-402C-F744-88B6-5000B3BF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155CEA-A256-474A-8D51-80141A96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982D6-E281-6E41-A749-F4896DFC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3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E13E6-9691-CF45-9F0B-EB919871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F6AAE8-5BD3-0D4F-B7B4-61B343E9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8AE020-AE4C-CB4C-A968-BF239582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BDD8B2-2AB1-AE44-9FC1-427608EF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8CDF9-42F6-8F47-8674-37DE2B81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11FDE-919A-6F4A-A2BC-02F3452D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4ACEEF-27BC-1640-9F9E-7300E2E6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F5541-6654-CD42-85D9-F69F8AA4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145B13-B68C-2F4F-B945-02DAEB5AC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A6F16-8841-4C40-A195-AE7D3D56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B82D61-FA44-1144-A9A2-658BC64D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DCB204-A6BE-DE49-B278-F6BFAD125A8C}"/>
              </a:ext>
            </a:extLst>
          </p:cNvPr>
          <p:cNvGrpSpPr/>
          <p:nvPr/>
        </p:nvGrpSpPr>
        <p:grpSpPr>
          <a:xfrm>
            <a:off x="3923818" y="798654"/>
            <a:ext cx="1504709" cy="1365812"/>
            <a:chOff x="4363656" y="1342664"/>
            <a:chExt cx="2233913" cy="214131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C74C3FF6-47D9-9141-BC32-E44EF50692FA}"/>
                </a:ext>
              </a:extLst>
            </p:cNvPr>
            <p:cNvSpPr/>
            <p:nvPr/>
          </p:nvSpPr>
          <p:spPr>
            <a:xfrm>
              <a:off x="4363656" y="2824222"/>
              <a:ext cx="2233913" cy="6597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Noto Sans CJK JP" panose="020B0500000000000000" pitchFamily="34" charset="-128"/>
                  <a:ea typeface="Noto Sans CJK JP" panose="020B0500000000000000" pitchFamily="34" charset="-128"/>
                </a:rPr>
                <a:t>OS</a:t>
              </a:r>
              <a:endParaRPr kumimoji="1"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ECB0548-E04F-FE4E-85B3-A2FDB19682EE}"/>
                </a:ext>
              </a:extLst>
            </p:cNvPr>
            <p:cNvSpPr/>
            <p:nvPr/>
          </p:nvSpPr>
          <p:spPr>
            <a:xfrm>
              <a:off x="5544273" y="2071868"/>
              <a:ext cx="1053296" cy="74077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Noto Sans CJK JP" panose="020B0500000000000000" pitchFamily="34" charset="-128"/>
                  <a:ea typeface="Noto Sans CJK JP" panose="020B0500000000000000" pitchFamily="34" charset="-128"/>
                </a:rPr>
                <a:t>SSM </a:t>
              </a:r>
              <a:br>
                <a:rPr lang="en-US" altLang="ja-JP" sz="1200" dirty="0">
                  <a:latin typeface="Noto Sans CJK JP" panose="020B0500000000000000" pitchFamily="34" charset="-128"/>
                  <a:ea typeface="Noto Sans CJK JP" panose="020B0500000000000000" pitchFamily="34" charset="-128"/>
                </a:rPr>
              </a:br>
              <a:r>
                <a:rPr lang="en-US" altLang="ja-JP" sz="1200" dirty="0">
                  <a:latin typeface="Noto Sans CJK JP" panose="020B0500000000000000" pitchFamily="34" charset="-128"/>
                  <a:ea typeface="Noto Sans CJK JP" panose="020B0500000000000000" pitchFamily="34" charset="-128"/>
                </a:rPr>
                <a:t>Agent</a:t>
              </a:r>
              <a:endParaRPr kumimoji="1"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686673C-B8A7-1447-9EB0-7B3C174F8CFC}"/>
                </a:ext>
              </a:extLst>
            </p:cNvPr>
            <p:cNvSpPr/>
            <p:nvPr/>
          </p:nvSpPr>
          <p:spPr>
            <a:xfrm>
              <a:off x="4363656" y="2083443"/>
              <a:ext cx="1180617" cy="7407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Noto Sans CJK JP" panose="020B0500000000000000" pitchFamily="34" charset="-128"/>
                  <a:ea typeface="Noto Sans CJK JP" panose="020B0500000000000000" pitchFamily="34" charset="-128"/>
                </a:rPr>
                <a:t>MW</a:t>
              </a:r>
              <a:endParaRPr kumimoji="1"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1584B79-7020-5B4B-93B9-0291385D63FA}"/>
                </a:ext>
              </a:extLst>
            </p:cNvPr>
            <p:cNvSpPr/>
            <p:nvPr/>
          </p:nvSpPr>
          <p:spPr>
            <a:xfrm>
              <a:off x="4363656" y="1342664"/>
              <a:ext cx="1180617" cy="7407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Noto Sans CJK JP" panose="020B0500000000000000" pitchFamily="34" charset="-128"/>
                  <a:ea typeface="Noto Sans CJK JP" panose="020B0500000000000000" pitchFamily="34" charset="-128"/>
                </a:rPr>
                <a:t>App</a:t>
              </a:r>
              <a:endParaRPr kumimoji="1"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endParaRPr>
            </a:p>
          </p:txBody>
        </p:sp>
      </p:grpSp>
      <p:pic>
        <p:nvPicPr>
          <p:cNvPr id="30" name="Graphic 71">
            <a:extLst>
              <a:ext uri="{FF2B5EF4-FFF2-40B4-BE49-F238E27FC236}">
                <a16:creationId xmlns:a16="http://schemas.microsoft.com/office/drawing/2014/main" id="{E6C64A99-6AEB-F247-B133-C30685110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5792" y="1146387"/>
            <a:ext cx="711200" cy="711200"/>
          </a:xfrm>
          <a:prstGeom prst="rect">
            <a:avLst/>
          </a:prstGeom>
        </p:spPr>
      </p:pic>
      <p:sp>
        <p:nvSpPr>
          <p:cNvPr id="32" name="TextBox 34">
            <a:extLst>
              <a:ext uri="{FF2B5EF4-FFF2-40B4-BE49-F238E27FC236}">
                <a16:creationId xmlns:a16="http://schemas.microsoft.com/office/drawing/2014/main" id="{37DA06ED-E615-3D4B-AF8E-AC524C68BF4D}"/>
              </a:ext>
            </a:extLst>
          </p:cNvPr>
          <p:cNvSpPr txBox="1"/>
          <p:nvPr/>
        </p:nvSpPr>
        <p:spPr>
          <a:xfrm>
            <a:off x="7050440" y="194928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AWS Systems Manager</a:t>
            </a:r>
          </a:p>
        </p:txBody>
      </p: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35B429FE-4B94-6345-8BC9-B070B64A94E9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>
            <a:off x="5428527" y="1500017"/>
            <a:ext cx="2417265" cy="19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Graphic 8">
            <a:extLst>
              <a:ext uri="{FF2B5EF4-FFF2-40B4-BE49-F238E27FC236}">
                <a16:creationId xmlns:a16="http://schemas.microsoft.com/office/drawing/2014/main" id="{4D19A803-B065-4542-A135-095846E9F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3749" y="2171849"/>
            <a:ext cx="711200" cy="711200"/>
          </a:xfrm>
          <a:prstGeom prst="rect">
            <a:avLst/>
          </a:prstGeom>
        </p:spPr>
      </p:pic>
      <p:sp>
        <p:nvSpPr>
          <p:cNvPr id="34" name="TextBox 34">
            <a:extLst>
              <a:ext uri="{FF2B5EF4-FFF2-40B4-BE49-F238E27FC236}">
                <a16:creationId xmlns:a16="http://schemas.microsoft.com/office/drawing/2014/main" id="{53EA33EB-A015-0D4F-9EED-558633B2031E}"/>
              </a:ext>
            </a:extLst>
          </p:cNvPr>
          <p:cNvSpPr txBox="1"/>
          <p:nvPr/>
        </p:nvSpPr>
        <p:spPr>
          <a:xfrm>
            <a:off x="3607150" y="2963698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EC2 </a:t>
            </a:r>
            <a:r>
              <a:rPr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rPr>
              <a:t>インスタンス</a:t>
            </a:r>
            <a:endParaRPr lang="en-US" sz="1200" dirty="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4A1BAC3A-3A91-8C4D-A6E2-CA952B6F91CE}"/>
              </a:ext>
            </a:extLst>
          </p:cNvPr>
          <p:cNvSpPr txBox="1"/>
          <p:nvPr/>
        </p:nvSpPr>
        <p:spPr>
          <a:xfrm>
            <a:off x="6111020" y="2978365"/>
            <a:ext cx="7598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IAM </a:t>
            </a:r>
            <a:r>
              <a:rPr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rPr>
              <a:t>ロール</a:t>
            </a:r>
            <a:endParaRPr lang="en-US" sz="1200" dirty="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pic>
        <p:nvPicPr>
          <p:cNvPr id="36" name="Graphic 54">
            <a:extLst>
              <a:ext uri="{FF2B5EF4-FFF2-40B4-BE49-F238E27FC236}">
                <a16:creationId xmlns:a16="http://schemas.microsoft.com/office/drawing/2014/main" id="{B0C4822E-533F-2A47-BF8D-E118B8B9F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5982" y="2564369"/>
            <a:ext cx="469900" cy="469900"/>
          </a:xfrm>
          <a:prstGeom prst="rect">
            <a:avLst/>
          </a:prstGeom>
        </p:spPr>
      </p:pic>
      <p:pic>
        <p:nvPicPr>
          <p:cNvPr id="37" name="Graphic 52">
            <a:extLst>
              <a:ext uri="{FF2B5EF4-FFF2-40B4-BE49-F238E27FC236}">
                <a16:creationId xmlns:a16="http://schemas.microsoft.com/office/drawing/2014/main" id="{615E25DF-074C-F940-8F3A-27E0BDEE2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2682" y="2567398"/>
            <a:ext cx="469900" cy="469900"/>
          </a:xfrm>
          <a:prstGeom prst="rect">
            <a:avLst/>
          </a:prstGeom>
        </p:spPr>
      </p:pic>
      <p:sp>
        <p:nvSpPr>
          <p:cNvPr id="38" name="TextBox 20">
            <a:extLst>
              <a:ext uri="{FF2B5EF4-FFF2-40B4-BE49-F238E27FC236}">
                <a16:creationId xmlns:a16="http://schemas.microsoft.com/office/drawing/2014/main" id="{10CA7059-A90E-8846-924B-4717AD36F13F}"/>
              </a:ext>
            </a:extLst>
          </p:cNvPr>
          <p:cNvSpPr txBox="1"/>
          <p:nvPr/>
        </p:nvSpPr>
        <p:spPr>
          <a:xfrm>
            <a:off x="6979366" y="3105709"/>
            <a:ext cx="9137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IAM </a:t>
            </a:r>
            <a:r>
              <a:rPr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rPr>
              <a:t>ポリシー</a:t>
            </a:r>
            <a:endParaRPr lang="en-US" sz="1200" dirty="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FD199D42-BD44-6747-9FE3-21C442F0290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6725882" y="2799319"/>
            <a:ext cx="396800" cy="3029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4D163447-A8F1-F847-96F0-0920C422A23E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5044949" y="2527449"/>
            <a:ext cx="1211033" cy="271870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20">
            <a:extLst>
              <a:ext uri="{FF2B5EF4-FFF2-40B4-BE49-F238E27FC236}">
                <a16:creationId xmlns:a16="http://schemas.microsoft.com/office/drawing/2014/main" id="{190FD1FC-AF24-AB4B-81FC-1F452CD420F7}"/>
              </a:ext>
            </a:extLst>
          </p:cNvPr>
          <p:cNvSpPr txBox="1"/>
          <p:nvPr/>
        </p:nvSpPr>
        <p:spPr>
          <a:xfrm>
            <a:off x="5739917" y="2588784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rPr>
              <a:t>割当</a:t>
            </a:r>
            <a:endParaRPr lang="en-US" sz="1200" dirty="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3F75AC76-0701-3341-A1E8-E24A92A2EF4E}"/>
              </a:ext>
            </a:extLst>
          </p:cNvPr>
          <p:cNvSpPr txBox="1"/>
          <p:nvPr/>
        </p:nvSpPr>
        <p:spPr>
          <a:xfrm>
            <a:off x="6328700" y="1302435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rPr>
              <a:t>通信</a:t>
            </a:r>
            <a:endParaRPr lang="en-US" sz="1200" dirty="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pic>
        <p:nvPicPr>
          <p:cNvPr id="49" name="Graphic 39">
            <a:extLst>
              <a:ext uri="{FF2B5EF4-FFF2-40B4-BE49-F238E27FC236}">
                <a16:creationId xmlns:a16="http://schemas.microsoft.com/office/drawing/2014/main" id="{87B51920-E6F7-AF48-8D14-DA31716981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3157" y="1252151"/>
            <a:ext cx="469900" cy="469900"/>
          </a:xfrm>
          <a:prstGeom prst="rect">
            <a:avLst/>
          </a:prstGeom>
        </p:spPr>
      </p:pic>
      <p:sp>
        <p:nvSpPr>
          <p:cNvPr id="50" name="TextBox 20">
            <a:extLst>
              <a:ext uri="{FF2B5EF4-FFF2-40B4-BE49-F238E27FC236}">
                <a16:creationId xmlns:a16="http://schemas.microsoft.com/office/drawing/2014/main" id="{B0420C69-7D0F-1A4F-9D43-056580F39894}"/>
              </a:ext>
            </a:extLst>
          </p:cNvPr>
          <p:cNvSpPr txBox="1"/>
          <p:nvPr/>
        </p:nvSpPr>
        <p:spPr>
          <a:xfrm>
            <a:off x="9801392" y="1863774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rPr>
              <a:t>管理者</a:t>
            </a:r>
            <a:endParaRPr lang="en-US" sz="1200" dirty="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51935D92-51CB-1B49-9681-2DC991FC67E7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rot="10800000" flipV="1">
            <a:off x="8556993" y="1487101"/>
            <a:ext cx="1236165" cy="148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A5CCFA01-E785-2940-9C3F-74FE4229F28F}"/>
              </a:ext>
            </a:extLst>
          </p:cNvPr>
          <p:cNvSpPr txBox="1"/>
          <p:nvPr/>
        </p:nvSpPr>
        <p:spPr>
          <a:xfrm>
            <a:off x="8904096" y="122441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>
                <a:latin typeface="Noto Sans CJK JP" panose="020B0500000000000000" pitchFamily="34" charset="-128"/>
                <a:ea typeface="Noto Sans CJK JP" panose="020B0500000000000000" pitchFamily="34" charset="-128"/>
              </a:rPr>
              <a:t>運用管理</a:t>
            </a:r>
            <a:endParaRPr lang="en-US" sz="1200" dirty="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334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CJK JP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15</cp:revision>
  <dcterms:created xsi:type="dcterms:W3CDTF">2019-02-15T03:40:39Z</dcterms:created>
  <dcterms:modified xsi:type="dcterms:W3CDTF">2019-02-15T16:59:12Z</dcterms:modified>
</cp:coreProperties>
</file>