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7BCE00-AB9F-0642-ADA5-0234D2A6C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3CA7A6-AC51-B44A-AC93-6630618AF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A866D1-5D77-E846-8B90-39314947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431B-AAC3-1A49-9FAA-44192FD8B1A5}" type="datetimeFigureOut">
              <a:rPr kumimoji="1" lang="ja-JP" altLang="en-US" smtClean="0"/>
              <a:t>2019/2/16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C96DC5-E958-8748-B200-CDCC057D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D4394D-D81D-0840-9673-1DA6C4AF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8DDA-BB8F-FA4D-BC82-526B0BC50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57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E14E6F-5211-4D4C-AA99-3F0EC2B5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4F66A5-D2AA-514E-BEA2-7A18EC81A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DB6533-115E-3F4D-9DE3-22CB7D515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431B-AAC3-1A49-9FAA-44192FD8B1A5}" type="datetimeFigureOut">
              <a:rPr kumimoji="1" lang="ja-JP" altLang="en-US" smtClean="0"/>
              <a:t>2019/2/16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EA08F8-7415-2547-954F-531FCC172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33EC4C-ECC1-7148-82A0-B2468931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8DDA-BB8F-FA4D-BC82-526B0BC50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24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79DF693-8504-F141-B718-A8894D4BCB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58E6BB-A5F2-A44D-9054-9804B552D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535AB4-8CD2-5D43-BC43-C916D2CF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431B-AAC3-1A49-9FAA-44192FD8B1A5}" type="datetimeFigureOut">
              <a:rPr kumimoji="1" lang="ja-JP" altLang="en-US" smtClean="0"/>
              <a:t>2019/2/16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6145AC-3790-894D-85B5-AF8EBC787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AB11BC-39FB-A747-94A3-C59532A7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8DDA-BB8F-FA4D-BC82-526B0BC50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608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75363E-A168-2A4B-A651-2287812C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08E18F-058E-D441-807D-F7CD9333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62D0D5-AD61-0943-A084-DA3584C46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431B-AAC3-1A49-9FAA-44192FD8B1A5}" type="datetimeFigureOut">
              <a:rPr kumimoji="1" lang="ja-JP" altLang="en-US" smtClean="0"/>
              <a:t>2019/2/16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42E7DE-382C-6245-B643-D1F5A28B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8EF801-2AD1-3B4A-B752-6493DD77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8DDA-BB8F-FA4D-BC82-526B0BC50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22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003DA-7F54-BC44-B0EB-1E52A3D9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C482DF-7C9E-174C-A3FD-157260BC2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5B5EAF-8703-0247-B14D-4D0D74284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431B-AAC3-1A49-9FAA-44192FD8B1A5}" type="datetimeFigureOut">
              <a:rPr kumimoji="1" lang="ja-JP" altLang="en-US" smtClean="0"/>
              <a:t>2019/2/16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0D4A1E-3CB4-8D42-8525-7641B3C9E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BC712F-85B6-9340-A556-CEC44F12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8DDA-BB8F-FA4D-BC82-526B0BC50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732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5B167D-9716-AA49-82F9-5F5ED746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4095E6-006A-464E-B3A1-17BBF3769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66A536-0BA3-E54A-B689-C3CF96ABA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30E41A-9009-0441-A745-CDF726429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431B-AAC3-1A49-9FAA-44192FD8B1A5}" type="datetimeFigureOut">
              <a:rPr kumimoji="1" lang="ja-JP" altLang="en-US" smtClean="0"/>
              <a:t>2019/2/16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86F46F-DAC3-FD41-88A0-BC18A9C1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4C0147-5CC8-9F42-B82E-452F06C2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8DDA-BB8F-FA4D-BC82-526B0BC50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22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C205FC-FBDB-8C4C-8770-40645FFB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5919C5-7A0B-664A-A31E-6ED5A30C7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421075-5AA6-EB42-A6A9-8FF7E15C7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A77456-FE57-0746-9BAD-D06BEF83B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55E6F53-A6C4-454B-8D8C-F5313E3FF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2C37B9B-E161-0346-9AFE-D77D444CD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431B-AAC3-1A49-9FAA-44192FD8B1A5}" type="datetimeFigureOut">
              <a:rPr kumimoji="1" lang="ja-JP" altLang="en-US" smtClean="0"/>
              <a:t>2019/2/16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01EE3F5-A446-B243-A65B-FFCA090E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85573C3-452A-9A40-9668-25D7FEED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8DDA-BB8F-FA4D-BC82-526B0BC50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51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534A47-45A7-7443-9F59-039011DD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3BDE2C9-31F4-AD42-BC31-17931CA9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431B-AAC3-1A49-9FAA-44192FD8B1A5}" type="datetimeFigureOut">
              <a:rPr kumimoji="1" lang="ja-JP" altLang="en-US" smtClean="0"/>
              <a:t>2019/2/16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AC690C-6A73-6644-9CB7-991B3527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79A54EC-1834-C64B-9DEC-568CCB5F7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8DDA-BB8F-FA4D-BC82-526B0BC50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62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9D1CAE2-82D2-7D47-9B65-88EE807F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431B-AAC3-1A49-9FAA-44192FD8B1A5}" type="datetimeFigureOut">
              <a:rPr kumimoji="1" lang="ja-JP" altLang="en-US" smtClean="0"/>
              <a:t>2019/2/16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37F6493-B30A-E948-88CC-1B94168C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80E512-450E-D444-BE39-D7CC0A16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8DDA-BB8F-FA4D-BC82-526B0BC50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576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1746EA-CF0B-1742-A9B4-0E5E2EF30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4EEF5C-4859-D448-A4A0-E1E768499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B144F8-4697-9F47-98BF-9E19317F5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CDFF69-402C-F744-88B6-5000B3BF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431B-AAC3-1A49-9FAA-44192FD8B1A5}" type="datetimeFigureOut">
              <a:rPr kumimoji="1" lang="ja-JP" altLang="en-US" smtClean="0"/>
              <a:t>2019/2/16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155CEA-A256-474A-8D51-80141A96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5982D6-E281-6E41-A749-F4896DFC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8DDA-BB8F-FA4D-BC82-526B0BC50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03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FE13E6-9691-CF45-9F0B-EB919871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0F6AAE8-5BD3-0D4F-B7B4-61B343E99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8AE020-AE4C-CB4C-A968-BF239582E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BDD8B2-2AB1-AE44-9FC1-427608EFB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431B-AAC3-1A49-9FAA-44192FD8B1A5}" type="datetimeFigureOut">
              <a:rPr kumimoji="1" lang="ja-JP" altLang="en-US" smtClean="0"/>
              <a:t>2019/2/16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68CDF9-42F6-8F47-8674-37DE2B81A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C11FDE-919A-6F4A-A2BC-02F3452D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8DDA-BB8F-FA4D-BC82-526B0BC50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56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B4ACEEF-27BC-1640-9F9E-7300E2E69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0F5541-6654-CD42-85D9-F69F8AA4D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145B13-B68C-2F4F-B945-02DAEB5AC2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B431B-AAC3-1A49-9FAA-44192FD8B1A5}" type="datetimeFigureOut">
              <a:rPr kumimoji="1" lang="ja-JP" altLang="en-US" smtClean="0"/>
              <a:t>2019/2/16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8A6F16-8841-4C40-A195-AE7D3D567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B82D61-FA44-1144-A9A2-658BC64DA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78DDA-BB8F-FA4D-BC82-526B0BC50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30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5">
            <a:extLst>
              <a:ext uri="{FF2B5EF4-FFF2-40B4-BE49-F238E27FC236}">
                <a16:creationId xmlns:a16="http://schemas.microsoft.com/office/drawing/2014/main" id="{3CC1BA34-2EDD-C147-91FC-05B361195AC3}"/>
              </a:ext>
            </a:extLst>
          </p:cNvPr>
          <p:cNvSpPr/>
          <p:nvPr/>
        </p:nvSpPr>
        <p:spPr>
          <a:xfrm>
            <a:off x="2317427" y="2980147"/>
            <a:ext cx="3076376" cy="225161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VPC</a:t>
            </a:r>
          </a:p>
          <a:p>
            <a:pPr algn="l"/>
            <a:r>
              <a:rPr lang="en-US" sz="1200" dirty="0">
                <a:ln w="0"/>
                <a:solidFill>
                  <a:schemeClr val="accent5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(10.0.0.0/16)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C8882313-2EA3-5444-B665-EEF206333722}"/>
              </a:ext>
            </a:extLst>
          </p:cNvPr>
          <p:cNvSpPr/>
          <p:nvPr/>
        </p:nvSpPr>
        <p:spPr>
          <a:xfrm>
            <a:off x="2482526" y="3534452"/>
            <a:ext cx="2772379" cy="1407938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accent5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Subnet</a:t>
            </a:r>
            <a:br>
              <a:rPr lang="en-US" sz="1200" dirty="0">
                <a:solidFill>
                  <a:schemeClr val="accent5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</a:br>
            <a:r>
              <a:rPr lang="en-US" altLang="ja-JP" sz="1200" dirty="0">
                <a:ln w="0"/>
                <a:solidFill>
                  <a:schemeClr val="accent5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(10.0.0.0/24)</a:t>
            </a:r>
          </a:p>
          <a:p>
            <a:pPr algn="l"/>
            <a:endParaRPr lang="en-US" sz="1200" dirty="0">
              <a:solidFill>
                <a:schemeClr val="accent5"/>
              </a:solidFill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</p:txBody>
      </p:sp>
      <p:pic>
        <p:nvPicPr>
          <p:cNvPr id="5" name="Graphic 66">
            <a:extLst>
              <a:ext uri="{FF2B5EF4-FFF2-40B4-BE49-F238E27FC236}">
                <a16:creationId xmlns:a16="http://schemas.microsoft.com/office/drawing/2014/main" id="{B2F39FA8-3D91-3F4F-BA67-E7BF259DD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7427" y="2980147"/>
            <a:ext cx="330200" cy="330200"/>
          </a:xfrm>
          <a:prstGeom prst="rect">
            <a:avLst/>
          </a:prstGeom>
        </p:spPr>
      </p:pic>
      <p:pic>
        <p:nvPicPr>
          <p:cNvPr id="6" name="Graphic 68">
            <a:extLst>
              <a:ext uri="{FF2B5EF4-FFF2-40B4-BE49-F238E27FC236}">
                <a16:creationId xmlns:a16="http://schemas.microsoft.com/office/drawing/2014/main" id="{A12031E2-8AAE-094A-B551-C610E68F6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82527" y="3534452"/>
            <a:ext cx="330200" cy="330200"/>
          </a:xfrm>
          <a:prstGeom prst="rect">
            <a:avLst/>
          </a:prstGeom>
        </p:spPr>
      </p:pic>
      <p:pic>
        <p:nvPicPr>
          <p:cNvPr id="8" name="Graphic 39">
            <a:extLst>
              <a:ext uri="{FF2B5EF4-FFF2-40B4-BE49-F238E27FC236}">
                <a16:creationId xmlns:a16="http://schemas.microsoft.com/office/drawing/2014/main" id="{C897AE3A-8AE3-584E-9619-F63F4BE9EA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58853" y="1852967"/>
            <a:ext cx="469900" cy="469900"/>
          </a:xfrm>
          <a:prstGeom prst="rect">
            <a:avLst/>
          </a:prstGeom>
        </p:spPr>
      </p:pic>
      <p:pic>
        <p:nvPicPr>
          <p:cNvPr id="9" name="Graphic 15">
            <a:extLst>
              <a:ext uri="{FF2B5EF4-FFF2-40B4-BE49-F238E27FC236}">
                <a16:creationId xmlns:a16="http://schemas.microsoft.com/office/drawing/2014/main" id="{040762A0-01D7-F74E-8080-1510348DF7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32240" y="1852966"/>
            <a:ext cx="469900" cy="469900"/>
          </a:xfrm>
          <a:prstGeom prst="rect">
            <a:avLst/>
          </a:prstGeom>
        </p:spPr>
      </p:pic>
      <p:cxnSp>
        <p:nvCxnSpPr>
          <p:cNvPr id="10" name="Elbow Connector 53">
            <a:extLst>
              <a:ext uri="{FF2B5EF4-FFF2-40B4-BE49-F238E27FC236}">
                <a16:creationId xmlns:a16="http://schemas.microsoft.com/office/drawing/2014/main" id="{1E859D19-853E-A74B-A6C3-03B793B27874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rot="10800000">
            <a:off x="4102141" y="2087917"/>
            <a:ext cx="1056713" cy="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49">
            <a:extLst>
              <a:ext uri="{FF2B5EF4-FFF2-40B4-BE49-F238E27FC236}">
                <a16:creationId xmlns:a16="http://schemas.microsoft.com/office/drawing/2014/main" id="{04C64F9B-A2C3-B948-B3DB-DC0E1D2FC3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45340" y="4003471"/>
            <a:ext cx="469900" cy="469900"/>
          </a:xfrm>
          <a:prstGeom prst="rect">
            <a:avLst/>
          </a:prstGeom>
        </p:spPr>
      </p:pic>
      <p:pic>
        <p:nvPicPr>
          <p:cNvPr id="14" name="Graphic 36">
            <a:extLst>
              <a:ext uri="{FF2B5EF4-FFF2-40B4-BE49-F238E27FC236}">
                <a16:creationId xmlns:a16="http://schemas.microsoft.com/office/drawing/2014/main" id="{95C1561F-F691-154E-82E2-CCD7FAE4DD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33765" y="2732255"/>
            <a:ext cx="469900" cy="469900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40BA305-1876-F44B-BF44-B717FA746D6B}"/>
              </a:ext>
            </a:extLst>
          </p:cNvPr>
          <p:cNvSpPr/>
          <p:nvPr/>
        </p:nvSpPr>
        <p:spPr>
          <a:xfrm>
            <a:off x="3416740" y="4469088"/>
            <a:ext cx="994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200" dirty="0">
                <a:latin typeface="Noto Sans CJK JP" panose="020B0500000000000000" pitchFamily="34" charset="-128"/>
                <a:ea typeface="Noto Sans CJK JP" panose="020B0500000000000000" pitchFamily="34" charset="-128"/>
              </a:rPr>
              <a:t>Web Server</a:t>
            </a:r>
          </a:p>
          <a:p>
            <a:pPr algn="ctr"/>
            <a:r>
              <a:rPr lang="en-US" altLang="ja-JP" sz="1200" dirty="0" err="1">
                <a:latin typeface="Noto Sans CJK JP" panose="020B0500000000000000" pitchFamily="34" charset="-128"/>
                <a:ea typeface="Noto Sans CJK JP" panose="020B0500000000000000" pitchFamily="34" charset="-128"/>
              </a:rPr>
              <a:t>Instane</a:t>
            </a:r>
            <a:endParaRPr lang="ja-JP" altLang="en-US" sz="1200"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</p:txBody>
      </p:sp>
      <p:cxnSp>
        <p:nvCxnSpPr>
          <p:cNvPr id="12" name="Elbow Connector 53">
            <a:extLst>
              <a:ext uri="{FF2B5EF4-FFF2-40B4-BE49-F238E27FC236}">
                <a16:creationId xmlns:a16="http://schemas.microsoft.com/office/drawing/2014/main" id="{A5595291-90F9-E24F-9214-097156BF7AEC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 rot="16200000" flipH="1">
            <a:off x="3663258" y="2526797"/>
            <a:ext cx="409389" cy="152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53">
            <a:extLst>
              <a:ext uri="{FF2B5EF4-FFF2-40B4-BE49-F238E27FC236}">
                <a16:creationId xmlns:a16="http://schemas.microsoft.com/office/drawing/2014/main" id="{981211CC-F3A3-AD45-AE9B-66247F41612B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rot="16200000" flipH="1">
            <a:off x="3473844" y="3597025"/>
            <a:ext cx="801316" cy="1157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AE925EF-59E4-E24C-87C3-52664AA3EC84}"/>
              </a:ext>
            </a:extLst>
          </p:cNvPr>
          <p:cNvSpPr/>
          <p:nvPr/>
        </p:nvSpPr>
        <p:spPr>
          <a:xfrm>
            <a:off x="4300442" y="1877719"/>
            <a:ext cx="5806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200" dirty="0">
                <a:latin typeface="Noto Sans CJK JP" panose="020B0500000000000000" pitchFamily="34" charset="-128"/>
                <a:ea typeface="Noto Sans CJK JP" panose="020B0500000000000000" pitchFamily="34" charset="-128"/>
              </a:rPr>
              <a:t>HTTP</a:t>
            </a:r>
            <a:endParaRPr lang="ja-JP" altLang="en-US" sz="1200"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DDAB2EA-030F-7445-B0EE-58713FF054F4}"/>
              </a:ext>
            </a:extLst>
          </p:cNvPr>
          <p:cNvSpPr/>
          <p:nvPr/>
        </p:nvSpPr>
        <p:spPr>
          <a:xfrm>
            <a:off x="4076315" y="2753357"/>
            <a:ext cx="809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200" dirty="0">
                <a:latin typeface="Noto Sans CJK JP" panose="020B0500000000000000" pitchFamily="34" charset="-128"/>
                <a:ea typeface="Noto Sans CJK JP" panose="020B0500000000000000" pitchFamily="34" charset="-128"/>
              </a:rPr>
              <a:t>Internet</a:t>
            </a:r>
            <a:br>
              <a:rPr lang="en-US" altLang="ja-JP" sz="1200" dirty="0">
                <a:latin typeface="Noto Sans CJK JP" panose="020B0500000000000000" pitchFamily="34" charset="-128"/>
                <a:ea typeface="Noto Sans CJK JP" panose="020B0500000000000000" pitchFamily="34" charset="-128"/>
              </a:rPr>
            </a:br>
            <a:r>
              <a:rPr lang="en-US" altLang="ja-JP" sz="1200" dirty="0">
                <a:latin typeface="Noto Sans CJK JP" panose="020B0500000000000000" pitchFamily="34" charset="-128"/>
                <a:ea typeface="Noto Sans CJK JP" panose="020B0500000000000000" pitchFamily="34" charset="-128"/>
              </a:rPr>
              <a:t>Gateway</a:t>
            </a:r>
            <a:endParaRPr lang="ja-JP" altLang="en-US" sz="1200"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</p:txBody>
      </p:sp>
      <p:pic>
        <p:nvPicPr>
          <p:cNvPr id="25" name="Graphic 39">
            <a:extLst>
              <a:ext uri="{FF2B5EF4-FFF2-40B4-BE49-F238E27FC236}">
                <a16:creationId xmlns:a16="http://schemas.microsoft.com/office/drawing/2014/main" id="{A589E484-0DD4-3B4A-9BF5-F7192BF9FE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18520" y="3294426"/>
            <a:ext cx="469900" cy="469900"/>
          </a:xfrm>
          <a:prstGeom prst="rect">
            <a:avLst/>
          </a:prstGeom>
        </p:spPr>
      </p:pic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DDB0FFB-25C3-1C40-AFB5-E8743CCCF6BB}"/>
              </a:ext>
            </a:extLst>
          </p:cNvPr>
          <p:cNvSpPr/>
          <p:nvPr/>
        </p:nvSpPr>
        <p:spPr>
          <a:xfrm>
            <a:off x="6106967" y="3464312"/>
            <a:ext cx="13460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>
                <a:latin typeface="Noto Sans CJK JP" panose="020B0500000000000000" pitchFamily="34" charset="-128"/>
                <a:ea typeface="Noto Sans CJK JP" panose="020B0500000000000000" pitchFamily="34" charset="-128"/>
              </a:rPr>
              <a:t>Route Table</a:t>
            </a:r>
            <a:endParaRPr lang="ja-JP" altLang="en-US" sz="1200"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</p:txBody>
      </p:sp>
      <p:cxnSp>
        <p:nvCxnSpPr>
          <p:cNvPr id="27" name="Elbow Connector 53">
            <a:extLst>
              <a:ext uri="{FF2B5EF4-FFF2-40B4-BE49-F238E27FC236}">
                <a16:creationId xmlns:a16="http://schemas.microsoft.com/office/drawing/2014/main" id="{4E9702C4-ABED-3F4B-AFED-B743EE5991CA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 flipV="1">
            <a:off x="5254905" y="3529376"/>
            <a:ext cx="563615" cy="70904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 30">
            <a:extLst>
              <a:ext uri="{FF2B5EF4-FFF2-40B4-BE49-F238E27FC236}">
                <a16:creationId xmlns:a16="http://schemas.microsoft.com/office/drawing/2014/main" id="{827C41C5-31D6-C540-9BE8-847B7E1A9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23705"/>
              </p:ext>
            </p:extLst>
          </p:nvPr>
        </p:nvGraphicFramePr>
        <p:xfrm>
          <a:off x="5818520" y="3770956"/>
          <a:ext cx="3037711" cy="1039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623">
                  <a:extLst>
                    <a:ext uri="{9D8B030D-6E8A-4147-A177-3AD203B41FA5}">
                      <a16:colId xmlns:a16="http://schemas.microsoft.com/office/drawing/2014/main" val="503498610"/>
                    </a:ext>
                  </a:extLst>
                </a:gridCol>
                <a:gridCol w="1331088">
                  <a:extLst>
                    <a:ext uri="{9D8B030D-6E8A-4147-A177-3AD203B41FA5}">
                      <a16:colId xmlns:a16="http://schemas.microsoft.com/office/drawing/2014/main" val="3867739532"/>
                    </a:ext>
                  </a:extLst>
                </a:gridCol>
              </a:tblGrid>
              <a:tr h="346389">
                <a:tc>
                  <a:txBody>
                    <a:bodyPr/>
                    <a:lstStyle/>
                    <a:p>
                      <a:r>
                        <a:rPr kumimoji="1" lang="en-US" altLang="ja-JP" sz="1200" b="0" i="0" dirty="0">
                          <a:latin typeface="Noto Sans CJK JP" panose="020B0500000000000000" pitchFamily="34" charset="-128"/>
                          <a:ea typeface="Noto Sans CJK JP" panose="020B0500000000000000" pitchFamily="34" charset="-128"/>
                        </a:rPr>
                        <a:t>Destination</a:t>
                      </a:r>
                      <a:endParaRPr kumimoji="1" lang="ja-JP" altLang="en-US" sz="1200" b="0" i="0">
                        <a:latin typeface="Noto Sans CJK JP" panose="020B0500000000000000" pitchFamily="34" charset="-128"/>
                        <a:ea typeface="Noto Sans CJK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dirty="0">
                          <a:latin typeface="Noto Sans CJK JP" panose="020B0500000000000000" pitchFamily="34" charset="-128"/>
                          <a:ea typeface="Noto Sans CJK JP" panose="020B0500000000000000" pitchFamily="34" charset="-128"/>
                        </a:rPr>
                        <a:t>Target</a:t>
                      </a:r>
                      <a:endParaRPr kumimoji="1" lang="ja-JP" altLang="en-US" sz="1200" b="0" i="0">
                        <a:latin typeface="Noto Sans CJK JP" panose="020B0500000000000000" pitchFamily="34" charset="-128"/>
                        <a:ea typeface="Noto Sans CJK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458346"/>
                  </a:ext>
                </a:extLst>
              </a:tr>
              <a:tr h="346389">
                <a:tc>
                  <a:txBody>
                    <a:bodyPr/>
                    <a:lstStyle/>
                    <a:p>
                      <a:r>
                        <a:rPr kumimoji="1" lang="en-US" altLang="ja-JP" sz="1200" b="0" i="0" dirty="0">
                          <a:latin typeface="Noto Sans CJK JP" panose="020B0500000000000000" pitchFamily="34" charset="-128"/>
                          <a:ea typeface="Noto Sans CJK JP" panose="020B0500000000000000" pitchFamily="34" charset="-128"/>
                        </a:rPr>
                        <a:t>10.0.0.0/16</a:t>
                      </a:r>
                      <a:endParaRPr kumimoji="1" lang="ja-JP" altLang="en-US" sz="1200" b="0" i="0">
                        <a:latin typeface="Noto Sans CJK JP" panose="020B0500000000000000" pitchFamily="34" charset="-128"/>
                        <a:ea typeface="Noto Sans CJK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dirty="0">
                          <a:latin typeface="Noto Sans CJK JP" panose="020B0500000000000000" pitchFamily="34" charset="-128"/>
                          <a:ea typeface="Noto Sans CJK JP" panose="020B0500000000000000" pitchFamily="34" charset="-128"/>
                        </a:rPr>
                        <a:t>Local</a:t>
                      </a:r>
                      <a:endParaRPr kumimoji="1" lang="ja-JP" altLang="en-US" sz="1200" b="0" i="0">
                        <a:latin typeface="Noto Sans CJK JP" panose="020B0500000000000000" pitchFamily="34" charset="-128"/>
                        <a:ea typeface="Noto Sans CJK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91370"/>
                  </a:ext>
                </a:extLst>
              </a:tr>
              <a:tr h="346389">
                <a:tc>
                  <a:txBody>
                    <a:bodyPr/>
                    <a:lstStyle/>
                    <a:p>
                      <a:r>
                        <a:rPr kumimoji="1" lang="en-US" altLang="ja-JP" sz="1200" b="0" i="0" dirty="0">
                          <a:latin typeface="Noto Sans CJK JP" panose="020B0500000000000000" pitchFamily="34" charset="-128"/>
                          <a:ea typeface="Noto Sans CJK JP" panose="020B0500000000000000" pitchFamily="34" charset="-128"/>
                        </a:rPr>
                        <a:t>0.0.0.0/0</a:t>
                      </a:r>
                      <a:endParaRPr kumimoji="1" lang="ja-JP" altLang="en-US" sz="1200" b="0" i="0">
                        <a:latin typeface="Noto Sans CJK JP" panose="020B0500000000000000" pitchFamily="34" charset="-128"/>
                        <a:ea typeface="Noto Sans CJK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dirty="0" err="1">
                          <a:latin typeface="Noto Sans CJK JP" panose="020B0500000000000000" pitchFamily="34" charset="-128"/>
                          <a:ea typeface="Noto Sans CJK JP" panose="020B0500000000000000" pitchFamily="34" charset="-128"/>
                        </a:rPr>
                        <a:t>Igw-xxxxx</a:t>
                      </a:r>
                      <a:endParaRPr kumimoji="1" lang="ja-JP" altLang="en-US" sz="1200" b="0" i="0">
                        <a:latin typeface="Noto Sans CJK JP" panose="020B0500000000000000" pitchFamily="34" charset="-128"/>
                        <a:ea typeface="Noto Sans CJK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893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341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18</Words>
  <Application>Microsoft Macintosh PowerPoint</Application>
  <PresentationFormat>ワイド画面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Noto Sans CJK JP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二條 智文</dc:creator>
  <cp:lastModifiedBy>二條 智文</cp:lastModifiedBy>
  <cp:revision>13</cp:revision>
  <dcterms:created xsi:type="dcterms:W3CDTF">2019-02-15T03:40:39Z</dcterms:created>
  <dcterms:modified xsi:type="dcterms:W3CDTF">2019-02-15T15:00:51Z</dcterms:modified>
</cp:coreProperties>
</file>