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BCE00-AB9F-0642-ADA5-0234D2A6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3CA7A6-AC51-B44A-AC93-6630618A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866D1-5D77-E846-8B90-39314947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96DC5-E958-8748-B200-CDCC057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4394D-D81D-0840-9673-1DA6C4AF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5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14E6F-5211-4D4C-AA99-3F0EC2B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F66A5-D2AA-514E-BEA2-7A18EC81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B6533-115E-3F4D-9DE3-22CB7D5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A08F8-7415-2547-954F-531FCC17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3EC4C-ECC1-7148-82A0-B2468931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9DF693-8504-F141-B718-A8894D4B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8E6BB-A5F2-A44D-9054-9804B552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35AB4-8CD2-5D43-BC43-C916D2C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145AC-3790-894D-85B5-AF8EBC7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B11BC-39FB-A747-94A3-C59532A7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0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363E-A168-2A4B-A651-2287812C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8E18F-058E-D441-807D-F7CD9333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2D0D5-AD61-0943-A084-DA3584C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2E7DE-382C-6245-B643-D1F5A28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EF801-2AD1-3B4A-B752-6493DD77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003DA-7F54-BC44-B0EB-1E52A3D9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482DF-7C9E-174C-A3FD-157260BC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B5EAF-8703-0247-B14D-4D0D742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D4A1E-3CB4-8D42-8525-7641B3C9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C712F-85B6-9340-A556-CEC44F12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3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B167D-9716-AA49-82F9-5F5ED746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095E6-006A-464E-B3A1-17BBF376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6A536-0BA3-E54A-B689-C3CF96AB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30E41A-9009-0441-A745-CDF72642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6F46F-DAC3-FD41-88A0-BC18A9C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4C0147-5CC8-9F42-B82E-452F06C2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05FC-FBDB-8C4C-8770-40645FFB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919C5-7A0B-664A-A31E-6ED5A30C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421075-5AA6-EB42-A6A9-8FF7E15C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A77456-FE57-0746-9BAD-D06BEF83B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5E6F53-A6C4-454B-8D8C-F5313E3F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C37B9B-E161-0346-9AFE-D77D444C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1EE3F5-A446-B243-A65B-FFCA090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573C3-452A-9A40-9668-25D7FEE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34A47-45A7-7443-9F59-039011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BDE2C9-31F4-AD42-BC31-17931CA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C690C-6A73-6644-9CB7-991B352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9A54EC-1834-C64B-9DEC-568CCB5F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D1CAE2-82D2-7D47-9B65-88EE807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F6493-B30A-E948-88CC-1B94168C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0E512-450E-D444-BE39-D7CC0A16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746EA-CF0B-1742-A9B4-0E5E2EF3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EEF5C-4859-D448-A4A0-E1E76849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B144F8-4697-9F47-98BF-9E19317F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FF69-402C-F744-88B6-5000B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55CEA-A256-474A-8D51-80141A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982D6-E281-6E41-A749-F4896DFC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E13E6-9691-CF45-9F0B-EB919871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F6AAE8-5BD3-0D4F-B7B4-61B343E9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8AE020-AE4C-CB4C-A968-BF239582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BDD8B2-2AB1-AE44-9FC1-427608EF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8CDF9-42F6-8F47-8674-37DE2B8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11FDE-919A-6F4A-A2BC-02F3452D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4ACEEF-27BC-1640-9F9E-7300E2E6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F5541-6654-CD42-85D9-F69F8AA4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45B13-B68C-2F4F-B945-02DAEB5A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431B-AAC3-1A49-9FAA-44192FD8B1A5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A6F16-8841-4C40-A195-AE7D3D56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B82D61-FA44-1144-A9A2-658BC64D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8DDA-BB8F-FA4D-BC82-526B0BC50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>
            <a:extLst>
              <a:ext uri="{FF2B5EF4-FFF2-40B4-BE49-F238E27FC236}">
                <a16:creationId xmlns:a16="http://schemas.microsoft.com/office/drawing/2014/main" id="{3CC1BA34-2EDD-C147-91FC-05B361195AC3}"/>
              </a:ext>
            </a:extLst>
          </p:cNvPr>
          <p:cNvSpPr/>
          <p:nvPr/>
        </p:nvSpPr>
        <p:spPr>
          <a:xfrm>
            <a:off x="2317427" y="2980147"/>
            <a:ext cx="3076376" cy="225161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VPC</a:t>
            </a:r>
          </a:p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(10.0.0.0/16)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8882313-2EA3-5444-B665-EEF206333722}"/>
              </a:ext>
            </a:extLst>
          </p:cNvPr>
          <p:cNvSpPr/>
          <p:nvPr/>
        </p:nvSpPr>
        <p:spPr>
          <a:xfrm>
            <a:off x="2482526" y="3534452"/>
            <a:ext cx="2772379" cy="140793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Subnet</a:t>
            </a:r>
            <a:br>
              <a:rPr lang="en-US" sz="1200" dirty="0"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sz="1200" dirty="0">
                <a:ln w="0"/>
                <a:solidFill>
                  <a:schemeClr val="accent5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(10.0.0.0/24)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B2F39FA8-3D91-3F4F-BA67-E7BF259D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427" y="2980147"/>
            <a:ext cx="330200" cy="330200"/>
          </a:xfrm>
          <a:prstGeom prst="rect">
            <a:avLst/>
          </a:prstGeom>
        </p:spPr>
      </p:pic>
      <p:pic>
        <p:nvPicPr>
          <p:cNvPr id="6" name="Graphic 68">
            <a:extLst>
              <a:ext uri="{FF2B5EF4-FFF2-40B4-BE49-F238E27FC236}">
                <a16:creationId xmlns:a16="http://schemas.microsoft.com/office/drawing/2014/main" id="{A12031E2-8AAE-094A-B551-C610E68F6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2527" y="3534452"/>
            <a:ext cx="330200" cy="330200"/>
          </a:xfrm>
          <a:prstGeom prst="rect">
            <a:avLst/>
          </a:prstGeom>
        </p:spPr>
      </p:pic>
      <p:pic>
        <p:nvPicPr>
          <p:cNvPr id="8" name="Graphic 39">
            <a:extLst>
              <a:ext uri="{FF2B5EF4-FFF2-40B4-BE49-F238E27FC236}">
                <a16:creationId xmlns:a16="http://schemas.microsoft.com/office/drawing/2014/main" id="{C897AE3A-8AE3-584E-9619-F63F4BE9E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8853" y="1852967"/>
            <a:ext cx="469900" cy="469900"/>
          </a:xfrm>
          <a:prstGeom prst="rect">
            <a:avLst/>
          </a:prstGeom>
        </p:spPr>
      </p:pic>
      <p:pic>
        <p:nvPicPr>
          <p:cNvPr id="9" name="Graphic 15">
            <a:extLst>
              <a:ext uri="{FF2B5EF4-FFF2-40B4-BE49-F238E27FC236}">
                <a16:creationId xmlns:a16="http://schemas.microsoft.com/office/drawing/2014/main" id="{040762A0-01D7-F74E-8080-1510348DF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2240" y="1852966"/>
            <a:ext cx="469900" cy="469900"/>
          </a:xfrm>
          <a:prstGeom prst="rect">
            <a:avLst/>
          </a:prstGeom>
        </p:spPr>
      </p:pic>
      <p:cxnSp>
        <p:nvCxnSpPr>
          <p:cNvPr id="10" name="Elbow Connector 53">
            <a:extLst>
              <a:ext uri="{FF2B5EF4-FFF2-40B4-BE49-F238E27FC236}">
                <a16:creationId xmlns:a16="http://schemas.microsoft.com/office/drawing/2014/main" id="{1E859D19-853E-A74B-A6C3-03B793B278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4102141" y="2087917"/>
            <a:ext cx="105671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49">
            <a:extLst>
              <a:ext uri="{FF2B5EF4-FFF2-40B4-BE49-F238E27FC236}">
                <a16:creationId xmlns:a16="http://schemas.microsoft.com/office/drawing/2014/main" id="{04C64F9B-A2C3-B948-B3DB-DC0E1D2FC3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5340" y="4003471"/>
            <a:ext cx="469900" cy="469900"/>
          </a:xfrm>
          <a:prstGeom prst="rect">
            <a:avLst/>
          </a:prstGeom>
        </p:spPr>
      </p:pic>
      <p:pic>
        <p:nvPicPr>
          <p:cNvPr id="14" name="Graphic 36">
            <a:extLst>
              <a:ext uri="{FF2B5EF4-FFF2-40B4-BE49-F238E27FC236}">
                <a16:creationId xmlns:a16="http://schemas.microsoft.com/office/drawing/2014/main" id="{95C1561F-F691-154E-82E2-CCD7FAE4DD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765" y="2732255"/>
            <a:ext cx="469900" cy="4699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0BA305-1876-F44B-BF44-B717FA746D6B}"/>
              </a:ext>
            </a:extLst>
          </p:cNvPr>
          <p:cNvSpPr/>
          <p:nvPr/>
        </p:nvSpPr>
        <p:spPr>
          <a:xfrm>
            <a:off x="3416740" y="4469088"/>
            <a:ext cx="994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Web Server</a:t>
            </a:r>
          </a:p>
          <a:p>
            <a:pPr algn="ctr"/>
            <a:r>
              <a:rPr lang="en-US" altLang="ja-JP" sz="1200" dirty="0" err="1">
                <a:latin typeface="Noto Sans CJK JP" panose="020B0500000000000000" pitchFamily="34" charset="-128"/>
                <a:ea typeface="Noto Sans CJK JP" panose="020B0500000000000000" pitchFamily="34" charset="-128"/>
              </a:rPr>
              <a:t>Instane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12" name="Elbow Connector 53">
            <a:extLst>
              <a:ext uri="{FF2B5EF4-FFF2-40B4-BE49-F238E27FC236}">
                <a16:creationId xmlns:a16="http://schemas.microsoft.com/office/drawing/2014/main" id="{A5595291-90F9-E24F-9214-097156BF7AE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663258" y="2526797"/>
            <a:ext cx="409389" cy="15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3">
            <a:extLst>
              <a:ext uri="{FF2B5EF4-FFF2-40B4-BE49-F238E27FC236}">
                <a16:creationId xmlns:a16="http://schemas.microsoft.com/office/drawing/2014/main" id="{981211CC-F3A3-AD45-AE9B-66247F41612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3473844" y="3597025"/>
            <a:ext cx="801316" cy="1157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AE925EF-59E4-E24C-87C3-52664AA3EC84}"/>
              </a:ext>
            </a:extLst>
          </p:cNvPr>
          <p:cNvSpPr/>
          <p:nvPr/>
        </p:nvSpPr>
        <p:spPr>
          <a:xfrm>
            <a:off x="4300442" y="1877719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HTTP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DAB2EA-030F-7445-B0EE-58713FF054F4}"/>
              </a:ext>
            </a:extLst>
          </p:cNvPr>
          <p:cNvSpPr/>
          <p:nvPr/>
        </p:nvSpPr>
        <p:spPr>
          <a:xfrm>
            <a:off x="4076315" y="275335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Internet</a:t>
            </a:r>
            <a:b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Gateway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25" name="Graphic 39">
            <a:extLst>
              <a:ext uri="{FF2B5EF4-FFF2-40B4-BE49-F238E27FC236}">
                <a16:creationId xmlns:a16="http://schemas.microsoft.com/office/drawing/2014/main" id="{A589E484-0DD4-3B4A-9BF5-F7192BF9FE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8520" y="3294426"/>
            <a:ext cx="469900" cy="4699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DDB0FFB-25C3-1C40-AFB5-E8743CCCF6BB}"/>
              </a:ext>
            </a:extLst>
          </p:cNvPr>
          <p:cNvSpPr/>
          <p:nvPr/>
        </p:nvSpPr>
        <p:spPr>
          <a:xfrm>
            <a:off x="6106967" y="3464312"/>
            <a:ext cx="1346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Route Table</a:t>
            </a:r>
            <a:endParaRPr lang="ja-JP" altLang="en-US" sz="1200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cxnSp>
        <p:nvCxnSpPr>
          <p:cNvPr id="27" name="Elbow Connector 53">
            <a:extLst>
              <a:ext uri="{FF2B5EF4-FFF2-40B4-BE49-F238E27FC236}">
                <a16:creationId xmlns:a16="http://schemas.microsoft.com/office/drawing/2014/main" id="{4E9702C4-ABED-3F4B-AFED-B743EE5991CA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5254905" y="3529376"/>
            <a:ext cx="563615" cy="7090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27C41C5-31D6-C540-9BE8-847B7E1A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3705"/>
              </p:ext>
            </p:extLst>
          </p:nvPr>
        </p:nvGraphicFramePr>
        <p:xfrm>
          <a:off x="5818520" y="3770956"/>
          <a:ext cx="3037711" cy="103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623">
                  <a:extLst>
                    <a:ext uri="{9D8B030D-6E8A-4147-A177-3AD203B41FA5}">
                      <a16:colId xmlns:a16="http://schemas.microsoft.com/office/drawing/2014/main" val="503498610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3867739532"/>
                    </a:ext>
                  </a:extLst>
                </a:gridCol>
              </a:tblGrid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Destination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Target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8346"/>
                  </a:ext>
                </a:extLst>
              </a:tr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10.0.0.0/16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Local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91370"/>
                  </a:ext>
                </a:extLst>
              </a:tr>
              <a:tr h="346389">
                <a:tc>
                  <a:txBody>
                    <a:bodyPr/>
                    <a:lstStyle/>
                    <a:p>
                      <a:r>
                        <a:rPr kumimoji="1" lang="en-US" altLang="ja-JP" sz="1200" b="0" i="0" dirty="0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0.0.0.0/0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dirty="0" err="1">
                          <a:latin typeface="Noto Sans CJK JP" panose="020B0500000000000000" pitchFamily="34" charset="-128"/>
                          <a:ea typeface="Noto Sans CJK JP" panose="020B0500000000000000" pitchFamily="34" charset="-128"/>
                        </a:rPr>
                        <a:t>Igw-xxxxx</a:t>
                      </a:r>
                      <a:endParaRPr kumimoji="1" lang="ja-JP" altLang="en-US" sz="1200" b="0" i="0">
                        <a:latin typeface="Noto Sans CJK JP" panose="020B0500000000000000" pitchFamily="34" charset="-128"/>
                        <a:ea typeface="Noto Sans CJK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9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4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12</cp:revision>
  <dcterms:created xsi:type="dcterms:W3CDTF">2019-02-15T03:40:39Z</dcterms:created>
  <dcterms:modified xsi:type="dcterms:W3CDTF">2019-02-15T05:14:15Z</dcterms:modified>
</cp:coreProperties>
</file>