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405"/>
  </p:normalViewPr>
  <p:slideViewPr>
    <p:cSldViewPr snapToGrid="0" snapToObjects="1">
      <p:cViewPr>
        <p:scale>
          <a:sx n="125" d="100"/>
          <a:sy n="125" d="100"/>
        </p:scale>
        <p:origin x="-5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0244C0-1124-954B-9D16-5820E130E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2E2EAA-5094-5B47-B116-E4220C365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1C06AA-D56D-6243-8CA5-659827E0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886ED1-6BC4-1D47-A8F8-472E8597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E25A80-481B-B542-B326-954850B4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02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AFA916-13EF-3245-941C-2389C201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3D2698-AA7C-2D43-B2F2-3D65E5E25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E9E198-90E1-E44C-A1A0-0B7F0F89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E9B2F6-204B-804A-9350-B580D503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6D53D4-98FC-794F-8BDD-98F58C92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90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8DE49AF-3822-8842-A3C1-98616B03A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CCC045C-F473-0D4A-B0C0-54DBFEDE3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C583DF-C8FD-D041-96EC-BB5244CF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A2809F-6CA7-E245-AC9B-5DC53BFA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1A7326-44BA-B841-BE38-7C09C4C8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44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E7C233-DC30-2F45-8FA5-377DF357F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37D5A-A4E6-5140-BD71-5C7496D1B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13E8C3-6791-614A-9F4D-BD1F88C3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33485B-84EF-1E4C-A90B-8AFC56F5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6C3D91-8B62-7A49-BA9E-3F9BE990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32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4B28A6-65F0-D048-BC0E-5D9DABD1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50982A-FD59-954C-A070-4BA5F1C7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6D859F-B797-D443-A09A-33AC4E21A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E96077-DB22-A241-BB78-6AFAD07A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A43C30-2CE9-F448-AF5E-3F83D878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95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9658B6-DA8D-8643-B004-DAC4CEA4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A9F5F4-2014-EA46-9619-9FD6C26B6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02C386-93B6-9045-99F5-04D56C742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140144-A0CD-314A-A8A7-80F1ABEF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BBFFC6-4DD4-6444-8DAF-2DAF05A2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095F29-331A-674D-8DCD-A2E0ABC2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15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F5A6A3-90E2-C445-8339-645F792B6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60CB80-3CFF-0F40-8BE3-0418C6377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6E8DDF-F1BB-5547-838A-D25EAB1E9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705F1FD-D3AB-EB45-B881-2699441D5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2155909-3B12-2941-8BC9-ADE588F52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0EDB9C0-09C3-0B4C-9D4A-4F512BBA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3427885-FA39-5744-8F14-2EC97937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F77EE5E-891E-ED4D-8E8D-3AA6D6DA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2C1198-6BFE-0841-96E6-E99BA672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4FCA10-2DEB-7047-B42D-318355C0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152CF2-0B5A-3040-92FD-9E023539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A4A0CF-2167-9D44-A48C-74CAE971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3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20A2046-C224-8C4D-8B2F-B38491E9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02CE9B-2B64-0D42-AC8B-5BC14042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850364-1637-7449-90E6-0B9EDB80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17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0F69DD-70AB-3D4A-8C23-043F6341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F5B715-5040-C740-9DFA-3BC8C3EC2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B74C24-F785-D542-8963-9E0055A30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B77A0E-7EB4-3B41-AE94-8AC598BD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A5822A-9565-C942-8471-FC6A55A6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2D75D0-4CE1-BB4C-B9D6-6BA0246D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687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5A8F17-C186-7944-A4A5-EFD28B8B4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064F67-2FAF-4942-92F8-B819D521B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0D8480-DD0F-4249-ADAB-5E6ED9137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ED13F2-E68C-9F4C-8890-28806D1F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85DAAD-73FC-F342-9E0C-53BDCB0C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5E78A1-6F27-4044-A03B-0CE8E01E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17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E691911-A0AC-E944-9887-76815C20E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028629-52C6-3B43-AD1A-E10D2C2F2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FC2913-B685-004F-A619-407B452D2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BC36-02F3-1544-A2CD-64E1DDF5EC2E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97662B-B1B5-9546-90DC-342A0C8E0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B22F69-7092-A948-9147-074657204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53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3">
            <a:extLst>
              <a:ext uri="{FF2B5EF4-FFF2-40B4-BE49-F238E27FC236}">
                <a16:creationId xmlns:a16="http://schemas.microsoft.com/office/drawing/2014/main" id="{8F685325-C584-0B46-AB64-CEEF5E2249B4}"/>
              </a:ext>
            </a:extLst>
          </p:cNvPr>
          <p:cNvSpPr/>
          <p:nvPr/>
        </p:nvSpPr>
        <p:spPr bwMode="auto">
          <a:xfrm>
            <a:off x="2127005" y="1525045"/>
            <a:ext cx="3716610" cy="403651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VPC1(10.0.0.0/16)</a:t>
            </a:r>
          </a:p>
        </p:txBody>
      </p:sp>
      <p:pic>
        <p:nvPicPr>
          <p:cNvPr id="64" name="Graphic 9">
            <a:extLst>
              <a:ext uri="{FF2B5EF4-FFF2-40B4-BE49-F238E27FC236}">
                <a16:creationId xmlns:a16="http://schemas.microsoft.com/office/drawing/2014/main" id="{EE16EA0E-E90D-844C-887A-B10B3629B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005" y="152504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Rectangle 22">
            <a:extLst>
              <a:ext uri="{FF2B5EF4-FFF2-40B4-BE49-F238E27FC236}">
                <a16:creationId xmlns:a16="http://schemas.microsoft.com/office/drawing/2014/main" id="{3D4B30CD-3E1D-E94B-995C-13961B2E73FE}"/>
              </a:ext>
            </a:extLst>
          </p:cNvPr>
          <p:cNvSpPr/>
          <p:nvPr/>
        </p:nvSpPr>
        <p:spPr>
          <a:xfrm>
            <a:off x="2577785" y="2794139"/>
            <a:ext cx="2818179" cy="77633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66" name="Graphic 23">
            <a:extLst>
              <a:ext uri="{FF2B5EF4-FFF2-40B4-BE49-F238E27FC236}">
                <a16:creationId xmlns:a16="http://schemas.microsoft.com/office/drawing/2014/main" id="{A65029F7-2F79-A748-9319-779A32DC1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785" y="280523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Rectangle 7">
            <a:extLst>
              <a:ext uri="{FF2B5EF4-FFF2-40B4-BE49-F238E27FC236}">
                <a16:creationId xmlns:a16="http://schemas.microsoft.com/office/drawing/2014/main" id="{83C75862-8073-2646-B998-A66C3B0EF9A1}"/>
              </a:ext>
            </a:extLst>
          </p:cNvPr>
          <p:cNvSpPr/>
          <p:nvPr/>
        </p:nvSpPr>
        <p:spPr>
          <a:xfrm>
            <a:off x="2577784" y="3602062"/>
            <a:ext cx="2818179" cy="180351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68" name="Graphic 35">
            <a:extLst>
              <a:ext uri="{FF2B5EF4-FFF2-40B4-BE49-F238E27FC236}">
                <a16:creationId xmlns:a16="http://schemas.microsoft.com/office/drawing/2014/main" id="{CBECC977-263B-C949-81CE-DB15A8336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785" y="36004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Graphic 60">
            <a:extLst>
              <a:ext uri="{FF2B5EF4-FFF2-40B4-BE49-F238E27FC236}">
                <a16:creationId xmlns:a16="http://schemas.microsoft.com/office/drawing/2014/main" id="{3DF81FF0-4DF3-DC44-BDB4-24AA81C3E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118" y="44566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35">
            <a:extLst>
              <a:ext uri="{FF2B5EF4-FFF2-40B4-BE49-F238E27FC236}">
                <a16:creationId xmlns:a16="http://schemas.microsoft.com/office/drawing/2014/main" id="{8FFA3F9F-FB96-084F-9470-9F4689376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765" y="30454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10">
            <a:extLst>
              <a:ext uri="{FF2B5EF4-FFF2-40B4-BE49-F238E27FC236}">
                <a16:creationId xmlns:a16="http://schemas.microsoft.com/office/drawing/2014/main" id="{3BEBD514-48C2-B24E-91B3-3C6194E92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376" y="12803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角丸四角形吹き出し 96">
            <a:extLst>
              <a:ext uri="{FF2B5EF4-FFF2-40B4-BE49-F238E27FC236}">
                <a16:creationId xmlns:a16="http://schemas.microsoft.com/office/drawing/2014/main" id="{93F64C19-7F91-C840-ACE2-42923EA9A004}"/>
              </a:ext>
            </a:extLst>
          </p:cNvPr>
          <p:cNvSpPr/>
          <p:nvPr/>
        </p:nvSpPr>
        <p:spPr>
          <a:xfrm>
            <a:off x="7846873" y="5028994"/>
            <a:ext cx="1929763" cy="532563"/>
          </a:xfrm>
          <a:prstGeom prst="wedgeRoundRectCallout">
            <a:avLst>
              <a:gd name="adj1" fmla="val 17216"/>
              <a:gd name="adj2" fmla="val -2726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Network across VPCs only between private subnets</a:t>
            </a:r>
            <a:endParaRPr kumimoji="1" lang="ja-JP" altLang="en-US" sz="1200"/>
          </a:p>
        </p:txBody>
      </p:sp>
      <p:sp>
        <p:nvSpPr>
          <p:cNvPr id="43" name="Rectangle 22">
            <a:extLst>
              <a:ext uri="{FF2B5EF4-FFF2-40B4-BE49-F238E27FC236}">
                <a16:creationId xmlns:a16="http://schemas.microsoft.com/office/drawing/2014/main" id="{FFCFC134-B89B-4B4B-B520-0206E030C520}"/>
              </a:ext>
            </a:extLst>
          </p:cNvPr>
          <p:cNvSpPr/>
          <p:nvPr/>
        </p:nvSpPr>
        <p:spPr>
          <a:xfrm>
            <a:off x="2577785" y="1950077"/>
            <a:ext cx="2818179" cy="77633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 </a:t>
            </a: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</p:txBody>
      </p:sp>
      <p:pic>
        <p:nvPicPr>
          <p:cNvPr id="44" name="Graphic 23">
            <a:extLst>
              <a:ext uri="{FF2B5EF4-FFF2-40B4-BE49-F238E27FC236}">
                <a16:creationId xmlns:a16="http://schemas.microsoft.com/office/drawing/2014/main" id="{D83FE6A9-6820-964A-A5A8-B776EF087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785" y="196117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60">
            <a:extLst>
              <a:ext uri="{FF2B5EF4-FFF2-40B4-BE49-F238E27FC236}">
                <a16:creationId xmlns:a16="http://schemas.microsoft.com/office/drawing/2014/main" id="{57EBC339-C3CD-CC4D-B333-33FF87885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745" y="30276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1069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15</Words>
  <Application>Microsoft Macintosh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二條 智文</dc:creator>
  <cp:lastModifiedBy>Nijo Tomofumi</cp:lastModifiedBy>
  <cp:revision>119</cp:revision>
  <dcterms:created xsi:type="dcterms:W3CDTF">2021-06-26T05:30:00Z</dcterms:created>
  <dcterms:modified xsi:type="dcterms:W3CDTF">2022-01-07T08:23:47Z</dcterms:modified>
</cp:coreProperties>
</file>