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21" d="100"/>
          <a:sy n="121" d="100"/>
        </p:scale>
        <p:origin x="6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>
            <a:extLst>
              <a:ext uri="{FF2B5EF4-FFF2-40B4-BE49-F238E27FC236}">
                <a16:creationId xmlns:a16="http://schemas.microsoft.com/office/drawing/2014/main" id="{D8FD03A8-9BA1-9B45-913B-52847D0C8269}"/>
              </a:ext>
            </a:extLst>
          </p:cNvPr>
          <p:cNvSpPr/>
          <p:nvPr/>
        </p:nvSpPr>
        <p:spPr bwMode="auto">
          <a:xfrm>
            <a:off x="6899972" y="2463939"/>
            <a:ext cx="3560362" cy="309761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VPC2(10.0.0.0/16)</a:t>
            </a:r>
          </a:p>
        </p:txBody>
      </p:sp>
      <p:pic>
        <p:nvPicPr>
          <p:cNvPr id="53" name="Graphic 9">
            <a:extLst>
              <a:ext uri="{FF2B5EF4-FFF2-40B4-BE49-F238E27FC236}">
                <a16:creationId xmlns:a16="http://schemas.microsoft.com/office/drawing/2014/main" id="{AACDA73E-6639-A04D-8FFA-52FF58D2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72" y="24639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22">
            <a:extLst>
              <a:ext uri="{FF2B5EF4-FFF2-40B4-BE49-F238E27FC236}">
                <a16:creationId xmlns:a16="http://schemas.microsoft.com/office/drawing/2014/main" id="{8955DA13-CB8A-8645-8655-3913148F3D42}"/>
              </a:ext>
            </a:extLst>
          </p:cNvPr>
          <p:cNvSpPr/>
          <p:nvPr/>
        </p:nvSpPr>
        <p:spPr>
          <a:xfrm>
            <a:off x="7350752" y="2794139"/>
            <a:ext cx="2818179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23">
            <a:extLst>
              <a:ext uri="{FF2B5EF4-FFF2-40B4-BE49-F238E27FC236}">
                <a16:creationId xmlns:a16="http://schemas.microsoft.com/office/drawing/2014/main" id="{C82CB6E2-DBDF-3246-9201-44145787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52" y="280523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B22B9CEB-6E12-9641-92E1-B11BA6F06479}"/>
              </a:ext>
            </a:extLst>
          </p:cNvPr>
          <p:cNvSpPr/>
          <p:nvPr/>
        </p:nvSpPr>
        <p:spPr>
          <a:xfrm>
            <a:off x="7350751" y="3602062"/>
            <a:ext cx="2818179" cy="14221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47D180A5-1B15-7142-BB2F-0F42650A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52" y="3600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F6AFEBA7-9D0E-8D45-B4B3-79701E6E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00" y="4217026"/>
            <a:ext cx="590715" cy="59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35">
            <a:extLst>
              <a:ext uri="{FF2B5EF4-FFF2-40B4-BE49-F238E27FC236}">
                <a16:creationId xmlns:a16="http://schemas.microsoft.com/office/drawing/2014/main" id="{016D2BC2-6A7B-D748-AF18-402D38007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99" y="3037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7">
            <a:extLst>
              <a:ext uri="{FF2B5EF4-FFF2-40B4-BE49-F238E27FC236}">
                <a16:creationId xmlns:a16="http://schemas.microsoft.com/office/drawing/2014/main" id="{57C12007-2D53-2B40-B0C9-D6B060B6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06" y="316110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CD5EA477-D974-3540-A5F7-00D556C2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84" y="2207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D6144BFE-C357-9B4A-8B3C-F70C95E4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9461" y="442527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8F685325-C584-0B46-AB64-CEEF5E2249B4}"/>
              </a:ext>
            </a:extLst>
          </p:cNvPr>
          <p:cNvSpPr/>
          <p:nvPr/>
        </p:nvSpPr>
        <p:spPr bwMode="auto">
          <a:xfrm>
            <a:off x="2127005" y="2463939"/>
            <a:ext cx="3716610" cy="309761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VPC1(10.0.0.0/16)</a:t>
            </a:r>
          </a:p>
        </p:txBody>
      </p:sp>
      <p:pic>
        <p:nvPicPr>
          <p:cNvPr id="64" name="Graphic 9">
            <a:extLst>
              <a:ext uri="{FF2B5EF4-FFF2-40B4-BE49-F238E27FC236}">
                <a16:creationId xmlns:a16="http://schemas.microsoft.com/office/drawing/2014/main" id="{EE16EA0E-E90D-844C-887A-B10B3629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05" y="24639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22">
            <a:extLst>
              <a:ext uri="{FF2B5EF4-FFF2-40B4-BE49-F238E27FC236}">
                <a16:creationId xmlns:a16="http://schemas.microsoft.com/office/drawing/2014/main" id="{3D4B30CD-3E1D-E94B-995C-13961B2E73FE}"/>
              </a:ext>
            </a:extLst>
          </p:cNvPr>
          <p:cNvSpPr/>
          <p:nvPr/>
        </p:nvSpPr>
        <p:spPr>
          <a:xfrm>
            <a:off x="2577785" y="2794139"/>
            <a:ext cx="2818179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A65029F7-2F79-A748-9319-779A32DC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85" y="280523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7">
            <a:extLst>
              <a:ext uri="{FF2B5EF4-FFF2-40B4-BE49-F238E27FC236}">
                <a16:creationId xmlns:a16="http://schemas.microsoft.com/office/drawing/2014/main" id="{83C75862-8073-2646-B998-A66C3B0EF9A1}"/>
              </a:ext>
            </a:extLst>
          </p:cNvPr>
          <p:cNvSpPr/>
          <p:nvPr/>
        </p:nvSpPr>
        <p:spPr>
          <a:xfrm>
            <a:off x="2577784" y="3602062"/>
            <a:ext cx="2818179" cy="18035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8" name="Graphic 35">
            <a:extLst>
              <a:ext uri="{FF2B5EF4-FFF2-40B4-BE49-F238E27FC236}">
                <a16:creationId xmlns:a16="http://schemas.microsoft.com/office/drawing/2014/main" id="{CBECC977-263B-C949-81CE-DB15A833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85" y="3600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0">
            <a:extLst>
              <a:ext uri="{FF2B5EF4-FFF2-40B4-BE49-F238E27FC236}">
                <a16:creationId xmlns:a16="http://schemas.microsoft.com/office/drawing/2014/main" id="{3DF81FF0-4DF3-DC44-BDB4-24AA81C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58" y="42985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8FFA3F9F-FB96-084F-9470-9F468937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27" y="30474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777256B3-4B34-594A-BB09-E627AC45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500" y="3181693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2" name="Graphic 10">
            <a:extLst>
              <a:ext uri="{FF2B5EF4-FFF2-40B4-BE49-F238E27FC236}">
                <a16:creationId xmlns:a16="http://schemas.microsoft.com/office/drawing/2014/main" id="{3BEBD514-48C2-B24E-91B3-3C6194E9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86" y="21482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9D714F27-3B36-3742-95ED-46C421A7D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936" y="444221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D93FA221-3191-A54F-9298-AEE8BF34324F}"/>
              </a:ext>
            </a:extLst>
          </p:cNvPr>
          <p:cNvSpPr/>
          <p:nvPr/>
        </p:nvSpPr>
        <p:spPr>
          <a:xfrm>
            <a:off x="6714346" y="1507232"/>
            <a:ext cx="1547447" cy="532563"/>
          </a:xfrm>
          <a:prstGeom prst="wedgeRoundRectCallout">
            <a:avLst>
              <a:gd name="adj1" fmla="val 33966"/>
              <a:gd name="adj2" fmla="val 139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CIDR duplicated with VPC1</a:t>
            </a:r>
            <a:endParaRPr kumimoji="1" lang="ja-JP" altLang="en-US" sz="1200"/>
          </a:p>
        </p:txBody>
      </p:sp>
      <p:pic>
        <p:nvPicPr>
          <p:cNvPr id="75" name="Graphic 24">
            <a:extLst>
              <a:ext uri="{FF2B5EF4-FFF2-40B4-BE49-F238E27FC236}">
                <a16:creationId xmlns:a16="http://schemas.microsoft.com/office/drawing/2014/main" id="{79D0FFD3-694B-A94D-8253-77E43770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410" y="42770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E6597FA2-AABC-5346-B550-A19467D4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034" y="4143841"/>
            <a:ext cx="2757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9223B6-B430-8646-8954-6C4D575D853A}"/>
              </a:ext>
            </a:extLst>
          </p:cNvPr>
          <p:cNvCxnSpPr>
            <a:cxnSpLocks/>
            <a:stCxn id="73" idx="3"/>
            <a:endCxn id="86" idx="1"/>
          </p:cNvCxnSpPr>
          <p:nvPr/>
        </p:nvCxnSpPr>
        <p:spPr>
          <a:xfrm flipV="1">
            <a:off x="3846153" y="4512384"/>
            <a:ext cx="1285984" cy="1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A578E5D-56E2-FF4F-8631-E9AE51796093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156344" y="4501999"/>
            <a:ext cx="2634066" cy="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764007F-8C6A-F140-B7B4-892312210222}"/>
              </a:ext>
            </a:extLst>
          </p:cNvPr>
          <p:cNvCxnSpPr>
            <a:cxnSpLocks/>
            <a:stCxn id="75" idx="3"/>
            <a:endCxn id="58" idx="1"/>
          </p:cNvCxnSpPr>
          <p:nvPr/>
        </p:nvCxnSpPr>
        <p:spPr>
          <a:xfrm>
            <a:off x="8247610" y="4505635"/>
            <a:ext cx="504190" cy="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7">
            <a:extLst>
              <a:ext uri="{FF2B5EF4-FFF2-40B4-BE49-F238E27FC236}">
                <a16:creationId xmlns:a16="http://schemas.microsoft.com/office/drawing/2014/main" id="{CA35535D-7D2D-AA47-B42F-F340354F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624" y="4315006"/>
            <a:ext cx="37029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83" name="TextBox 17">
            <a:extLst>
              <a:ext uri="{FF2B5EF4-FFF2-40B4-BE49-F238E27FC236}">
                <a16:creationId xmlns:a16="http://schemas.microsoft.com/office/drawing/2014/main" id="{1DDBF9C1-6F2A-AE41-ACE9-1E3D46D6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976" y="4331928"/>
            <a:ext cx="37029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84" name="TextBox 17">
            <a:extLst>
              <a:ext uri="{FF2B5EF4-FFF2-40B4-BE49-F238E27FC236}">
                <a16:creationId xmlns:a16="http://schemas.microsoft.com/office/drawing/2014/main" id="{39CA1DDE-41FF-0B42-9DE0-543F6439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153" y="4315006"/>
            <a:ext cx="37029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</a:t>
            </a:r>
          </a:p>
        </p:txBody>
      </p:sp>
      <p:pic>
        <p:nvPicPr>
          <p:cNvPr id="85" name="Graphic 29">
            <a:extLst>
              <a:ext uri="{FF2B5EF4-FFF2-40B4-BE49-F238E27FC236}">
                <a16:creationId xmlns:a16="http://schemas.microsoft.com/office/drawing/2014/main" id="{58FC02E3-73C4-AC46-B09E-E056F495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699" y="47043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9">
            <a:extLst>
              <a:ext uri="{FF2B5EF4-FFF2-40B4-BE49-F238E27FC236}">
                <a16:creationId xmlns:a16="http://schemas.microsoft.com/office/drawing/2014/main" id="{F1382CEF-AB19-CD47-9836-B2FFF0DC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37" y="42837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3">
            <a:extLst>
              <a:ext uri="{FF2B5EF4-FFF2-40B4-BE49-F238E27FC236}">
                <a16:creationId xmlns:a16="http://schemas.microsoft.com/office/drawing/2014/main" id="{8191A89F-2E51-AD43-8C9F-B92015B0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16" y="4715271"/>
            <a:ext cx="291404" cy="29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7">
            <a:extLst>
              <a:ext uri="{FF2B5EF4-FFF2-40B4-BE49-F238E27FC236}">
                <a16:creationId xmlns:a16="http://schemas.microsoft.com/office/drawing/2014/main" id="{0303AC2F-7D16-FA4B-AD50-8B297A23F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303" y="5040286"/>
            <a:ext cx="888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2" name="TextBox 17">
            <a:extLst>
              <a:ext uri="{FF2B5EF4-FFF2-40B4-BE49-F238E27FC236}">
                <a16:creationId xmlns:a16="http://schemas.microsoft.com/office/drawing/2014/main" id="{62FBDF5E-0F72-2A4D-AF4B-C82F21E4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646" y="5182238"/>
            <a:ext cx="55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95" name="TextBox 17">
            <a:extLst>
              <a:ext uri="{FF2B5EF4-FFF2-40B4-BE49-F238E27FC236}">
                <a16:creationId xmlns:a16="http://schemas.microsoft.com/office/drawing/2014/main" id="{0C967BB3-639D-3E4B-8C54-12D767B8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484" y="4418244"/>
            <a:ext cx="2917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96" name="角丸四角形吹き出し 95">
            <a:extLst>
              <a:ext uri="{FF2B5EF4-FFF2-40B4-BE49-F238E27FC236}">
                <a16:creationId xmlns:a16="http://schemas.microsoft.com/office/drawing/2014/main" id="{1B0210ED-5B62-2945-A175-2025F9B1AF8A}"/>
              </a:ext>
            </a:extLst>
          </p:cNvPr>
          <p:cNvSpPr/>
          <p:nvPr/>
        </p:nvSpPr>
        <p:spPr>
          <a:xfrm>
            <a:off x="9291271" y="1507232"/>
            <a:ext cx="1547447" cy="740273"/>
          </a:xfrm>
          <a:prstGeom prst="wedgeRoundRectCallout">
            <a:avLst>
              <a:gd name="adj1" fmla="val -66079"/>
              <a:gd name="adj2" fmla="val 76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IGW and NAT used only for initial build</a:t>
            </a:r>
            <a:endParaRPr kumimoji="1" lang="ja-JP" altLang="en-US" sz="1200"/>
          </a:p>
        </p:txBody>
      </p:sp>
      <p:sp>
        <p:nvSpPr>
          <p:cNvPr id="97" name="角丸四角形吹き出し 96">
            <a:extLst>
              <a:ext uri="{FF2B5EF4-FFF2-40B4-BE49-F238E27FC236}">
                <a16:creationId xmlns:a16="http://schemas.microsoft.com/office/drawing/2014/main" id="{93F64C19-7F91-C840-ACE2-42923EA9A004}"/>
              </a:ext>
            </a:extLst>
          </p:cNvPr>
          <p:cNvSpPr/>
          <p:nvPr/>
        </p:nvSpPr>
        <p:spPr>
          <a:xfrm>
            <a:off x="5091147" y="5812577"/>
            <a:ext cx="1929763" cy="532563"/>
          </a:xfrm>
          <a:prstGeom prst="wedgeRoundRectCallout">
            <a:avLst>
              <a:gd name="adj1" fmla="val 17216"/>
              <a:gd name="adj2" fmla="val -27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Network across VPCs only between private subnets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</Words>
  <Application>Microsoft Macintosh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117</cp:revision>
  <dcterms:created xsi:type="dcterms:W3CDTF">2021-06-26T05:30:00Z</dcterms:created>
  <dcterms:modified xsi:type="dcterms:W3CDTF">2021-06-27T08:51:52Z</dcterms:modified>
</cp:coreProperties>
</file>