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244C0-1124-954B-9D16-5820E130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2E2EAA-5094-5B47-B116-E4220C365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1C06AA-D56D-6243-8CA5-659827E0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886ED1-6BC4-1D47-A8F8-472E8597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25A80-481B-B542-B326-954850B4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02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FA916-13EF-3245-941C-2389C201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3D2698-AA7C-2D43-B2F2-3D65E5E25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E9E198-90E1-E44C-A1A0-0B7F0F89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E9B2F6-204B-804A-9350-B580D503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6D53D4-98FC-794F-8BDD-98F58C92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0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DE49AF-3822-8842-A3C1-98616B03A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CC045C-F473-0D4A-B0C0-54DBFEDE3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C583DF-C8FD-D041-96EC-BB5244CF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A2809F-6CA7-E245-AC9B-5DC53BFA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A7326-44BA-B841-BE38-7C09C4C8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4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7C233-DC30-2F45-8FA5-377DF357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37D5A-A4E6-5140-BD71-5C7496D1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3E8C3-6791-614A-9F4D-BD1F88C3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33485B-84EF-1E4C-A90B-8AFC56F5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C3D91-8B62-7A49-BA9E-3F9BE990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32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B28A6-65F0-D048-BC0E-5D9DABD1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50982A-FD59-954C-A070-4BA5F1C7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D859F-B797-D443-A09A-33AC4E21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E96077-DB22-A241-BB78-6AFAD07A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A43C30-2CE9-F448-AF5E-3F83D878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95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658B6-DA8D-8643-B004-DAC4CEA4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A9F5F4-2014-EA46-9619-9FD6C26B6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02C386-93B6-9045-99F5-04D56C742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140144-A0CD-314A-A8A7-80F1ABEF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BBFFC6-4DD4-6444-8DAF-2DAF05A2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095F29-331A-674D-8DCD-A2E0ABC2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15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5A6A3-90E2-C445-8339-645F792B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60CB80-3CFF-0F40-8BE3-0418C6377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6E8DDF-F1BB-5547-838A-D25EAB1E9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05F1FD-D3AB-EB45-B881-2699441D5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2155909-3B12-2941-8BC9-ADE588F52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EDB9C0-09C3-0B4C-9D4A-4F512BBA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3427885-FA39-5744-8F14-2EC97937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77EE5E-891E-ED4D-8E8D-3AA6D6DA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C1198-6BFE-0841-96E6-E99BA672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4FCA10-2DEB-7047-B42D-318355C0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152CF2-0B5A-3040-92FD-9E023539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4A0CF-2167-9D44-A48C-74CAE971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3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0A2046-C224-8C4D-8B2F-B38491E9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02CE9B-2B64-0D42-AC8B-5BC14042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850364-1637-7449-90E6-0B9EDB80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17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F69DD-70AB-3D4A-8C23-043F6341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F5B715-5040-C740-9DFA-3BC8C3EC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B74C24-F785-D542-8963-9E0055A30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B77A0E-7EB4-3B41-AE94-8AC598BD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A5822A-9565-C942-8471-FC6A55A6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2D75D0-4CE1-BB4C-B9D6-6BA0246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87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A8F17-C186-7944-A4A5-EFD28B8B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064F67-2FAF-4942-92F8-B819D521B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0D8480-DD0F-4249-ADAB-5E6ED9137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ED13F2-E68C-9F4C-8890-28806D1F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85DAAD-73FC-F342-9E0C-53BDCB0C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5E78A1-6F27-4044-A03B-0CE8E01E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691911-A0AC-E944-9887-76815C20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028629-52C6-3B43-AD1A-E10D2C2F2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FC2913-B685-004F-A619-407B452D2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97662B-B1B5-9546-90DC-342A0C8E0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B22F69-7092-A948-9147-074657204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53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06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二條 智文</dc:creator>
  <cp:lastModifiedBy>二條 智文</cp:lastModifiedBy>
  <cp:revision>2</cp:revision>
  <dcterms:created xsi:type="dcterms:W3CDTF">2021-06-26T05:30:00Z</dcterms:created>
  <dcterms:modified xsi:type="dcterms:W3CDTF">2021-06-26T05:30:33Z</dcterms:modified>
</cp:coreProperties>
</file>