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>
        <p:scale>
          <a:sx n="84" d="100"/>
          <a:sy n="84" d="100"/>
        </p:scale>
        <p:origin x="88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244C0-1124-954B-9D16-5820E13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2E2EAA-5094-5B47-B116-E4220C36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1C06AA-D56D-6243-8CA5-659827E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86ED1-6BC4-1D47-A8F8-472E8597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25A80-481B-B542-B326-954850B4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FA916-13EF-3245-941C-2389C201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3D2698-AA7C-2D43-B2F2-3D65E5E25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E198-90E1-E44C-A1A0-0B7F0F89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9B2F6-204B-804A-9350-B580D503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D53D4-98FC-794F-8BDD-98F58C9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E49AF-3822-8842-A3C1-98616B03A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CC045C-F473-0D4A-B0C0-54DBFEDE3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C583DF-C8FD-D041-96EC-BB5244CF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A2809F-6CA7-E245-AC9B-5DC53BF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A7326-44BA-B841-BE38-7C09C4C8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4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7C233-DC30-2F45-8FA5-377DF357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37D5A-A4E6-5140-BD71-5C7496D1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3E8C3-6791-614A-9F4D-BD1F88C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3485B-84EF-1E4C-A90B-8AFC56F5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C3D91-8B62-7A49-BA9E-3F9BE990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3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B28A6-65F0-D048-BC0E-5D9DABD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50982A-FD59-954C-A070-4BA5F1C7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D859F-B797-D443-A09A-33AC4E21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6077-DB22-A241-BB78-6AFAD07A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43C30-2CE9-F448-AF5E-3F83D878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5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58B6-DA8D-8643-B004-DAC4CEA4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9F5F4-2014-EA46-9619-9FD6C26B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02C386-93B6-9045-99F5-04D56C74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40144-A0CD-314A-A8A7-80F1ABEF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BFFC6-4DD4-6444-8DAF-2DAF05A2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095F29-331A-674D-8DCD-A2E0ABC2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15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F5A6A3-90E2-C445-8339-645F792B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0CB80-3CFF-0F40-8BE3-0418C637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E8DDF-F1BB-5547-838A-D25EAB1E9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5F1FD-D3AB-EB45-B881-2699441D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155909-3B12-2941-8BC9-ADE588F5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EDB9C0-09C3-0B4C-9D4A-4F512BBA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27885-FA39-5744-8F14-2EC97937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77EE5E-891E-ED4D-8E8D-3AA6D6DA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2C1198-6BFE-0841-96E6-E99BA67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4FCA10-2DEB-7047-B42D-318355C0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152CF2-0B5A-3040-92FD-9E02353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A4A0CF-2167-9D44-A48C-74CAE971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0A2046-C224-8C4D-8B2F-B38491E9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2CE9B-2B64-0D42-AC8B-5BC1404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50364-1637-7449-90E6-0B9EDB80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F69DD-70AB-3D4A-8C23-043F6341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5B715-5040-C740-9DFA-3BC8C3EC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B74C24-F785-D542-8963-9E0055A3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77A0E-7EB4-3B41-AE94-8AC598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822A-9565-C942-8471-FC6A55A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D75D0-4CE1-BB4C-B9D6-6BA0246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8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A8F17-C186-7944-A4A5-EFD28B8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064F67-2FAF-4942-92F8-B819D521B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0D8480-DD0F-4249-ADAB-5E6ED913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D13F2-E68C-9F4C-8890-28806D1F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85DAAD-73FC-F342-9E0C-53BDCB0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5E78A1-6F27-4044-A03B-0CE8E01E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691911-A0AC-E944-9887-76815C20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8629-52C6-3B43-AD1A-E10D2C2F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C2913-B685-004F-A619-407B452D2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BC36-02F3-1544-A2CD-64E1DDF5EC2E}" type="datetimeFigureOut">
              <a:rPr kumimoji="1" lang="ja-JP" altLang="en-US" smtClean="0"/>
              <a:t>2021/6/26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7662B-B1B5-9546-90DC-342A0C8E0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22F69-7092-A948-9147-07465720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4B03-7BD0-FE4B-A45A-41E865FBC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3" y="3594970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202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039499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63160" y="2811794"/>
            <a:ext cx="1282847" cy="122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69752"/>
              </p:ext>
            </p:extLst>
          </p:nvPr>
        </p:nvGraphicFramePr>
        <p:xfrm>
          <a:off x="4446439" y="4036999"/>
          <a:ext cx="43376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14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2168814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Route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Desination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0.0.0.0/0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Vpc1-att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6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10.2.0.0/16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Vpc2-att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10.3.0.0/16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Vpc3-att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688899" y="2811794"/>
            <a:ext cx="200973" cy="122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8222853" y="2748624"/>
            <a:ext cx="1513671" cy="128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7">
            <a:extLst>
              <a:ext uri="{FF2B5EF4-FFF2-40B4-BE49-F238E27FC236}">
                <a16:creationId xmlns:a16="http://schemas.microsoft.com/office/drawing/2014/main" id="{B370C554-41B4-5B45-BB0D-173358ED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768" y="5572096"/>
            <a:ext cx="25904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Route Table for Inter connect VPCs</a:t>
            </a:r>
          </a:p>
        </p:txBody>
      </p:sp>
      <p:sp>
        <p:nvSpPr>
          <p:cNvPr id="43" name="左右矢印 42">
            <a:extLst>
              <a:ext uri="{FF2B5EF4-FFF2-40B4-BE49-F238E27FC236}">
                <a16:creationId xmlns:a16="http://schemas.microsoft.com/office/drawing/2014/main" id="{609BD18F-2F53-BE4E-8BBC-3B62BC98F4F8}"/>
              </a:ext>
            </a:extLst>
          </p:cNvPr>
          <p:cNvSpPr/>
          <p:nvPr/>
        </p:nvSpPr>
        <p:spPr>
          <a:xfrm>
            <a:off x="4208744" y="287378"/>
            <a:ext cx="6363222" cy="4933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Interc</a:t>
            </a:r>
            <a:r>
              <a:rPr kumimoji="1" lang="en-US" altLang="ja-JP" dirty="0"/>
              <a:t>onnected between All VPCs</a:t>
            </a:r>
            <a:endParaRPr kumimoji="1" lang="ja-JP" altLang="en-US"/>
          </a:p>
        </p:txBody>
      </p:sp>
      <p:sp>
        <p:nvSpPr>
          <p:cNvPr id="44" name="角丸四角形吹き出し 43">
            <a:extLst>
              <a:ext uri="{FF2B5EF4-FFF2-40B4-BE49-F238E27FC236}">
                <a16:creationId xmlns:a16="http://schemas.microsoft.com/office/drawing/2014/main" id="{2F9E9BC1-1CAD-4146-A375-EAA347E1A64A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9910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077FEDC-7BA4-F44E-AFC4-FB748419D74C}"/>
              </a:ext>
            </a:extLst>
          </p:cNvPr>
          <p:cNvSpPr/>
          <p:nvPr/>
        </p:nvSpPr>
        <p:spPr>
          <a:xfrm>
            <a:off x="2832344" y="3734746"/>
            <a:ext cx="8240665" cy="23674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950D6699-9576-2A46-A20A-FB25C819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344" y="42029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721FABB-0E3B-E945-9952-B12061549A75}"/>
              </a:ext>
            </a:extLst>
          </p:cNvPr>
          <p:cNvSpPr/>
          <p:nvPr/>
        </p:nvSpPr>
        <p:spPr bwMode="auto">
          <a:xfrm>
            <a:off x="2502144" y="881673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VPC1(10.1.0.0/16)</a:t>
            </a:r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id="{AEEA39DC-390B-5741-8BEF-900FCCAD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BAE5417-13C7-384E-8C86-1F8B13908610}"/>
              </a:ext>
            </a:extLst>
          </p:cNvPr>
          <p:cNvSpPr/>
          <p:nvPr/>
        </p:nvSpPr>
        <p:spPr bwMode="auto">
          <a:xfrm>
            <a:off x="5628856" y="881673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VPC2(10.2.0.0/16)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id="{0F4917CC-4381-4A41-837D-DFB5C276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56" y="88167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29BB68C-E05C-D44B-8593-F7323269D1A2}"/>
              </a:ext>
            </a:extLst>
          </p:cNvPr>
          <p:cNvSpPr/>
          <p:nvPr/>
        </p:nvSpPr>
        <p:spPr bwMode="auto">
          <a:xfrm>
            <a:off x="8755568" y="883417"/>
            <a:ext cx="2522032" cy="193012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VPC3(10.3.0.0/16)</a:t>
            </a:r>
          </a:p>
        </p:txBody>
      </p:sp>
      <p:pic>
        <p:nvPicPr>
          <p:cNvPr id="14" name="Graphic 9">
            <a:extLst>
              <a:ext uri="{FF2B5EF4-FFF2-40B4-BE49-F238E27FC236}">
                <a16:creationId xmlns:a16="http://schemas.microsoft.com/office/drawing/2014/main" id="{038B04E9-7839-384E-8FDC-987FD73B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568" y="8834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>
            <a:extLst>
              <a:ext uri="{FF2B5EF4-FFF2-40B4-BE49-F238E27FC236}">
                <a16:creationId xmlns:a16="http://schemas.microsoft.com/office/drawing/2014/main" id="{0F58B2B7-C514-174B-9456-7AACB0EE86BB}"/>
              </a:ext>
            </a:extLst>
          </p:cNvPr>
          <p:cNvSpPr/>
          <p:nvPr/>
        </p:nvSpPr>
        <p:spPr>
          <a:xfrm>
            <a:off x="2952925" y="1211873"/>
            <a:ext cx="1765300" cy="77633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7636DF94-64F0-CF4B-9FF5-2CFF9731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122297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E5719E36-EF61-774B-B487-D3240E10ED57}"/>
              </a:ext>
            </a:extLst>
          </p:cNvPr>
          <p:cNvSpPr/>
          <p:nvPr/>
        </p:nvSpPr>
        <p:spPr>
          <a:xfrm>
            <a:off x="2952924" y="2019797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" name="Graphic 35">
            <a:extLst>
              <a:ext uri="{FF2B5EF4-FFF2-40B4-BE49-F238E27FC236}">
                <a16:creationId xmlns:a16="http://schemas.microsoft.com/office/drawing/2014/main" id="{9451912D-AFF9-A84C-A05C-CF70115C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4" y="201820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0E0AC0A7-798F-6447-B504-59E411105015}"/>
              </a:ext>
            </a:extLst>
          </p:cNvPr>
          <p:cNvSpPr/>
          <p:nvPr/>
        </p:nvSpPr>
        <p:spPr>
          <a:xfrm>
            <a:off x="6007222" y="1988212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00172D20-CDF8-1E44-A434-01C6FBC8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22" y="1986624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BB05F30F-7985-3342-A298-AE0112261140}"/>
              </a:ext>
            </a:extLst>
          </p:cNvPr>
          <p:cNvSpPr/>
          <p:nvPr/>
        </p:nvSpPr>
        <p:spPr>
          <a:xfrm>
            <a:off x="9130601" y="1986624"/>
            <a:ext cx="1765300" cy="762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2" name="Graphic 35">
            <a:extLst>
              <a:ext uri="{FF2B5EF4-FFF2-40B4-BE49-F238E27FC236}">
                <a16:creationId xmlns:a16="http://schemas.microsoft.com/office/drawing/2014/main" id="{5C10F936-5F2A-834F-9793-5C1AFDC3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601" y="198503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60">
            <a:extLst>
              <a:ext uri="{FF2B5EF4-FFF2-40B4-BE49-F238E27FC236}">
                <a16:creationId xmlns:a16="http://schemas.microsoft.com/office/drawing/2014/main" id="{1680755C-377A-F54C-A2BB-47A6C49F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94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9A1F2DB8-3C22-4645-9201-9452F669E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90" y="22596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60">
            <a:extLst>
              <a:ext uri="{FF2B5EF4-FFF2-40B4-BE49-F238E27FC236}">
                <a16:creationId xmlns:a16="http://schemas.microsoft.com/office/drawing/2014/main" id="{4391B015-2425-E342-8F0C-B88E4AA5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18" y="2254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5">
            <a:extLst>
              <a:ext uri="{FF2B5EF4-FFF2-40B4-BE49-F238E27FC236}">
                <a16:creationId xmlns:a16="http://schemas.microsoft.com/office/drawing/2014/main" id="{4D51EEFB-59F4-7E4E-9D2E-8AD3B497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14426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E7EAB0F3-6347-CF4D-BF35-EA8B5254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533" y="1576897"/>
            <a:ext cx="84798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10">
            <a:extLst>
              <a:ext uri="{FF2B5EF4-FFF2-40B4-BE49-F238E27FC236}">
                <a16:creationId xmlns:a16="http://schemas.microsoft.com/office/drawing/2014/main" id="{494BB8AE-7B23-6748-A6BA-D78EFCA1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60" y="525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7">
            <a:extLst>
              <a:ext uri="{FF2B5EF4-FFF2-40B4-BE49-F238E27FC236}">
                <a16:creationId xmlns:a16="http://schemas.microsoft.com/office/drawing/2014/main" id="{8F2798E4-AF75-AD41-A035-AA074E36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2" y="5039499"/>
            <a:ext cx="102592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43A425C-33CB-B744-9A6F-1F7FECEFABD0}"/>
              </a:ext>
            </a:extLst>
          </p:cNvPr>
          <p:cNvCxnSpPr>
            <a:cxnSpLocks/>
          </p:cNvCxnSpPr>
          <p:nvPr/>
        </p:nvCxnSpPr>
        <p:spPr>
          <a:xfrm>
            <a:off x="3295318" y="2781797"/>
            <a:ext cx="1174161" cy="1447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 34">
            <a:extLst>
              <a:ext uri="{FF2B5EF4-FFF2-40B4-BE49-F238E27FC236}">
                <a16:creationId xmlns:a16="http://schemas.microsoft.com/office/drawing/2014/main" id="{BB774F3B-987D-774D-8A5E-506E93892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30756"/>
              </p:ext>
            </p:extLst>
          </p:nvPr>
        </p:nvGraphicFramePr>
        <p:xfrm>
          <a:off x="3756494" y="4222147"/>
          <a:ext cx="27117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862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355862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Route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Desination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10.2.0.0/16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Vpc2-att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10.3.0.0/16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Vpc3-att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0EC073B-5C4D-6E4C-814C-422CA006F73B}"/>
              </a:ext>
            </a:extLst>
          </p:cNvPr>
          <p:cNvCxnSpPr>
            <a:cxnSpLocks/>
          </p:cNvCxnSpPr>
          <p:nvPr/>
        </p:nvCxnSpPr>
        <p:spPr>
          <a:xfrm>
            <a:off x="7370414" y="2818144"/>
            <a:ext cx="898445" cy="13848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E1EFC0A-6D3E-6C49-A80A-E911FBBC1186}"/>
              </a:ext>
            </a:extLst>
          </p:cNvPr>
          <p:cNvCxnSpPr>
            <a:cxnSpLocks/>
          </p:cNvCxnSpPr>
          <p:nvPr/>
        </p:nvCxnSpPr>
        <p:spPr>
          <a:xfrm flipH="1">
            <a:off x="9085768" y="2805444"/>
            <a:ext cx="604088" cy="14236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17">
            <a:extLst>
              <a:ext uri="{FF2B5EF4-FFF2-40B4-BE49-F238E27FC236}">
                <a16:creationId xmlns:a16="http://schemas.microsoft.com/office/drawing/2014/main" id="{B370C554-41B4-5B45-BB0D-173358ED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722" y="5454268"/>
            <a:ext cx="305692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TGW Route Table to connect for individual VPCs</a:t>
            </a:r>
          </a:p>
        </p:txBody>
      </p:sp>
      <p:graphicFrame>
        <p:nvGraphicFramePr>
          <p:cNvPr id="37" name="表 34">
            <a:extLst>
              <a:ext uri="{FF2B5EF4-FFF2-40B4-BE49-F238E27FC236}">
                <a16:creationId xmlns:a16="http://schemas.microsoft.com/office/drawing/2014/main" id="{C99DE93D-CB7F-D54D-B968-9DF0D707D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04214"/>
              </p:ext>
            </p:extLst>
          </p:nvPr>
        </p:nvGraphicFramePr>
        <p:xfrm>
          <a:off x="7498994" y="4222147"/>
          <a:ext cx="271172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5862">
                  <a:extLst>
                    <a:ext uri="{9D8B030D-6E8A-4147-A177-3AD203B41FA5}">
                      <a16:colId xmlns:a16="http://schemas.microsoft.com/office/drawing/2014/main" val="1698902520"/>
                    </a:ext>
                  </a:extLst>
                </a:gridCol>
                <a:gridCol w="1355862">
                  <a:extLst>
                    <a:ext uri="{9D8B030D-6E8A-4147-A177-3AD203B41FA5}">
                      <a16:colId xmlns:a16="http://schemas.microsoft.com/office/drawing/2014/main" val="2743271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Route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Desination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0.0.0.0/0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Vpc1-att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10.2.0.0/16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Blackhole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10.3.0.0/16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Blackhole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363660"/>
                  </a:ext>
                </a:extLst>
              </a:tr>
            </a:tbl>
          </a:graphicData>
        </a:graphic>
      </p:graphicFrame>
      <p:sp>
        <p:nvSpPr>
          <p:cNvPr id="40" name="角丸四角形吹き出し 39">
            <a:extLst>
              <a:ext uri="{FF2B5EF4-FFF2-40B4-BE49-F238E27FC236}">
                <a16:creationId xmlns:a16="http://schemas.microsoft.com/office/drawing/2014/main" id="{BAD63F38-8658-154F-B65D-F6D40177F337}"/>
              </a:ext>
            </a:extLst>
          </p:cNvPr>
          <p:cNvSpPr/>
          <p:nvPr/>
        </p:nvSpPr>
        <p:spPr>
          <a:xfrm>
            <a:off x="313151" y="1211873"/>
            <a:ext cx="1807294" cy="1393541"/>
          </a:xfrm>
          <a:prstGeom prst="wedgeRoundRectCallout">
            <a:avLst>
              <a:gd name="adj1" fmla="val 87504"/>
              <a:gd name="adj2" fmla="val -130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600" dirty="0"/>
              <a:t>Consolidate Internet access to VPC1</a:t>
            </a:r>
            <a:endParaRPr kumimoji="1" lang="ja-JP" altLang="en-US" sz="1600"/>
          </a:p>
        </p:txBody>
      </p:sp>
      <p:sp>
        <p:nvSpPr>
          <p:cNvPr id="41" name="左右矢印 40">
            <a:extLst>
              <a:ext uri="{FF2B5EF4-FFF2-40B4-BE49-F238E27FC236}">
                <a16:creationId xmlns:a16="http://schemas.microsoft.com/office/drawing/2014/main" id="{813F9469-9162-5C44-83CE-61EEC4436355}"/>
              </a:ext>
            </a:extLst>
          </p:cNvPr>
          <p:cNvSpPr/>
          <p:nvPr/>
        </p:nvSpPr>
        <p:spPr>
          <a:xfrm>
            <a:off x="7163672" y="1301130"/>
            <a:ext cx="2393687" cy="49336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 connection</a:t>
            </a:r>
            <a:endParaRPr kumimoji="1" lang="ja-JP" altLang="en-US"/>
          </a:p>
        </p:txBody>
      </p:sp>
      <p:sp>
        <p:nvSpPr>
          <p:cNvPr id="35" name="禁止 34">
            <a:extLst>
              <a:ext uri="{FF2B5EF4-FFF2-40B4-BE49-F238E27FC236}">
                <a16:creationId xmlns:a16="http://schemas.microsoft.com/office/drawing/2014/main" id="{9A5D5D43-3865-9A49-84DD-5D4B9B265931}"/>
              </a:ext>
            </a:extLst>
          </p:cNvPr>
          <p:cNvSpPr/>
          <p:nvPr/>
        </p:nvSpPr>
        <p:spPr>
          <a:xfrm>
            <a:off x="8068531" y="1180606"/>
            <a:ext cx="719253" cy="719253"/>
          </a:xfrm>
          <a:prstGeom prst="noSmoking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5" name="曲線コネクタ 44">
            <a:extLst>
              <a:ext uri="{FF2B5EF4-FFF2-40B4-BE49-F238E27FC236}">
                <a16:creationId xmlns:a16="http://schemas.microsoft.com/office/drawing/2014/main" id="{8F357CEE-C33C-C34C-ADEF-9CDE7BB9A3D9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>
            <a:off x="5326516" y="1248438"/>
            <a:ext cx="12700" cy="3126712"/>
          </a:xfrm>
          <a:prstGeom prst="curvedConnector3">
            <a:avLst>
              <a:gd name="adj1" fmla="val 4265748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51">
            <a:extLst>
              <a:ext uri="{FF2B5EF4-FFF2-40B4-BE49-F238E27FC236}">
                <a16:creationId xmlns:a16="http://schemas.microsoft.com/office/drawing/2014/main" id="{5923D519-27C4-C844-9B55-74F3E5E920AB}"/>
              </a:ext>
            </a:extLst>
          </p:cNvPr>
          <p:cNvCxnSpPr>
            <a:cxnSpLocks/>
            <a:stCxn id="13" idx="2"/>
            <a:endCxn id="8" idx="2"/>
          </p:cNvCxnSpPr>
          <p:nvPr/>
        </p:nvCxnSpPr>
        <p:spPr>
          <a:xfrm rot="5400000" flipH="1">
            <a:off x="6889000" y="-314046"/>
            <a:ext cx="1744" cy="6253424"/>
          </a:xfrm>
          <a:prstGeom prst="curvedConnector3">
            <a:avLst>
              <a:gd name="adj1" fmla="val -50456021"/>
            </a:avLst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DF272A0F-F10C-F947-AAD7-5BB3986A9B34}"/>
              </a:ext>
            </a:extLst>
          </p:cNvPr>
          <p:cNvSpPr/>
          <p:nvPr/>
        </p:nvSpPr>
        <p:spPr>
          <a:xfrm>
            <a:off x="10367110" y="3215776"/>
            <a:ext cx="1807294" cy="1158104"/>
          </a:xfrm>
          <a:prstGeom prst="wedgeRoundRectCallout">
            <a:avLst>
              <a:gd name="adj1" fmla="val -92108"/>
              <a:gd name="adj2" fmla="val -480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ja-JP" sz="1400" dirty="0"/>
              <a:t>VPC2/3</a:t>
            </a:r>
            <a:r>
              <a:rPr lang="ja-JP" altLang="en-US" sz="1400"/>
              <a:t> </a:t>
            </a:r>
            <a:r>
              <a:rPr lang="en-US" altLang="ja-JP" sz="1400" dirty="0"/>
              <a:t>can connect to VPC1</a:t>
            </a:r>
            <a:br>
              <a:rPr lang="en-US" altLang="ja-JP" sz="1400" dirty="0"/>
            </a:br>
            <a:r>
              <a:rPr lang="en-US" altLang="ja-JP" sz="1400" dirty="0"/>
              <a:t>But can’t connect each other.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25636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101</Words>
  <Application>Microsoft Macintosh PowerPoint</Application>
  <PresentationFormat>ワイド画面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二條 智文</dc:creator>
  <cp:lastModifiedBy>二條 智文</cp:lastModifiedBy>
  <cp:revision>33</cp:revision>
  <dcterms:created xsi:type="dcterms:W3CDTF">2021-06-26T05:30:00Z</dcterms:created>
  <dcterms:modified xsi:type="dcterms:W3CDTF">2021-06-26T06:15:04Z</dcterms:modified>
</cp:coreProperties>
</file>