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399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25901" y="3478489"/>
            <a:ext cx="889441" cy="5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546"/>
              </p:ext>
            </p:extLst>
          </p:nvPr>
        </p:nvGraphicFramePr>
        <p:xfrm>
          <a:off x="4446439" y="4036999"/>
          <a:ext cx="4337628" cy="15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76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800177300"/>
                    </a:ext>
                  </a:extLst>
                </a:gridCol>
              </a:tblGrid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10.1.0.0/16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8008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769712" y="3521243"/>
            <a:ext cx="75033" cy="51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035345" y="3456626"/>
            <a:ext cx="1420345" cy="59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69" y="5747304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074" y="3761695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63" y="3685184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139" y="3781513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D5672E-E5E4-3942-B2AF-D17111DF3FC0}"/>
              </a:ext>
            </a:extLst>
          </p:cNvPr>
          <p:cNvCxnSpPr>
            <a:cxnSpLocks/>
          </p:cNvCxnSpPr>
          <p:nvPr/>
        </p:nvCxnSpPr>
        <p:spPr>
          <a:xfrm>
            <a:off x="3567365" y="3224045"/>
            <a:ext cx="0" cy="458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FC15E78C-1830-A549-83D5-DD1BF6FA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198" y="339385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0E1F1A-44D7-7F4D-AFD3-54DCAA53B311}"/>
              </a:ext>
            </a:extLst>
          </p:cNvPr>
          <p:cNvCxnSpPr>
            <a:cxnSpLocks/>
          </p:cNvCxnSpPr>
          <p:nvPr/>
        </p:nvCxnSpPr>
        <p:spPr>
          <a:xfrm>
            <a:off x="6380815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17">
            <a:extLst>
              <a:ext uri="{FF2B5EF4-FFF2-40B4-BE49-F238E27FC236}">
                <a16:creationId xmlns:a16="http://schemas.microsoft.com/office/drawing/2014/main" id="{E591F424-F89D-174E-927A-512DEF90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860" y="3351966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E51163E-1E3F-EE40-87A2-E8932E408B42}"/>
              </a:ext>
            </a:extLst>
          </p:cNvPr>
          <p:cNvCxnSpPr>
            <a:cxnSpLocks/>
          </p:cNvCxnSpPr>
          <p:nvPr/>
        </p:nvCxnSpPr>
        <p:spPr>
          <a:xfrm>
            <a:off x="10211977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17">
            <a:extLst>
              <a:ext uri="{FF2B5EF4-FFF2-40B4-BE49-F238E27FC236}">
                <a16:creationId xmlns:a16="http://schemas.microsoft.com/office/drawing/2014/main" id="{5117E6A6-3C9A-D14B-936F-745E6241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690" y="3371987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1D408EC-A39E-CC49-8440-28CCE0E82C5A}"/>
              </a:ext>
            </a:extLst>
          </p:cNvPr>
          <p:cNvSpPr/>
          <p:nvPr/>
        </p:nvSpPr>
        <p:spPr>
          <a:xfrm>
            <a:off x="2948726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714BF06C-E585-A14F-8BFE-86DD2E3C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AC5E86B1-CD7F-634B-88B4-9FC1DA16E1CA}"/>
              </a:ext>
            </a:extLst>
          </p:cNvPr>
          <p:cNvSpPr/>
          <p:nvPr/>
        </p:nvSpPr>
        <p:spPr>
          <a:xfrm>
            <a:off x="6008015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CA8D4463-0971-9944-AA79-76264EA1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15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0E3AC258-DE90-1B4F-B131-E4238133A694}"/>
              </a:ext>
            </a:extLst>
          </p:cNvPr>
          <p:cNvSpPr/>
          <p:nvPr/>
        </p:nvSpPr>
        <p:spPr>
          <a:xfrm>
            <a:off x="9135038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A6879ACF-DE8E-6941-8728-D49DBDE4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8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4163728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6319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5519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468481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89099" y="3828590"/>
            <a:ext cx="336136" cy="782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9538"/>
              </p:ext>
            </p:extLst>
          </p:nvPr>
        </p:nvGraphicFramePr>
        <p:xfrm>
          <a:off x="3518064" y="4631940"/>
          <a:ext cx="317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6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15891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Vpc2-attatch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Vpc3-attatch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558833" y="3828589"/>
            <a:ext cx="667348" cy="7807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983773" y="3935830"/>
            <a:ext cx="876366" cy="735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6607"/>
              </p:ext>
            </p:extLst>
          </p:nvPr>
        </p:nvGraphicFramePr>
        <p:xfrm>
          <a:off x="7214865" y="4623016"/>
          <a:ext cx="359464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61787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06159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0.0.0.0/0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Vpc1-attatch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097588" y="1300758"/>
            <a:ext cx="266113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communication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865644"/>
            <a:ext cx="12700" cy="3126712"/>
          </a:xfrm>
          <a:prstGeom prst="curvedConnector3">
            <a:avLst>
              <a:gd name="adj1" fmla="val 180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6697" y="305463"/>
            <a:ext cx="6350" cy="6253424"/>
          </a:xfrm>
          <a:prstGeom prst="curvedConnector3">
            <a:avLst>
              <a:gd name="adj1" fmla="val -804444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0480B89-666F-4A4B-99AA-80E6FD55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1BAA4E7A-3CD7-114C-B25B-8B76DB0A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3EC3368-C0E7-1144-B19B-34DAE142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424B53DD-6659-714A-93CA-39439F74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60" y="430952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D8B15183-DDB4-6046-A97B-013B5E6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11" y="426466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399383E-B671-3949-BA25-5593CBBC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943" y="6126176"/>
            <a:ext cx="20374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ConnectSharedVPCTGWRouteTable</a:t>
            </a:r>
            <a:endParaRPr lang="en" altLang="ja-JP" sz="11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75DDEF5-9D66-2A41-85F6-88EF28BF75FC}"/>
              </a:ext>
            </a:extLst>
          </p:cNvPr>
          <p:cNvCxnSpPr>
            <a:cxnSpLocks/>
          </p:cNvCxnSpPr>
          <p:nvPr/>
        </p:nvCxnSpPr>
        <p:spPr>
          <a:xfrm>
            <a:off x="3419290" y="3246450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17">
            <a:extLst>
              <a:ext uri="{FF2B5EF4-FFF2-40B4-BE49-F238E27FC236}">
                <a16:creationId xmlns:a16="http://schemas.microsoft.com/office/drawing/2014/main" id="{5246654E-EF08-7143-A630-2A9A19EC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396" y="3743951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982EA9CD-F6B0-0340-991F-507AFF98E341}"/>
              </a:ext>
            </a:extLst>
          </p:cNvPr>
          <p:cNvSpPr/>
          <p:nvPr/>
        </p:nvSpPr>
        <p:spPr>
          <a:xfrm>
            <a:off x="2948726" y="2827668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19B906E6-2482-3C42-B3CA-90160673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260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">
            <a:extLst>
              <a:ext uri="{FF2B5EF4-FFF2-40B4-BE49-F238E27FC236}">
                <a16:creationId xmlns:a16="http://schemas.microsoft.com/office/drawing/2014/main" id="{E6FF3310-B3C6-1544-ADC0-7D04D72D98A3}"/>
              </a:ext>
            </a:extLst>
          </p:cNvPr>
          <p:cNvSpPr/>
          <p:nvPr/>
        </p:nvSpPr>
        <p:spPr>
          <a:xfrm>
            <a:off x="6001055" y="2824474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03A95E0D-7E2D-A24F-861C-359B779B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55" y="28228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7">
            <a:extLst>
              <a:ext uri="{FF2B5EF4-FFF2-40B4-BE49-F238E27FC236}">
                <a16:creationId xmlns:a16="http://schemas.microsoft.com/office/drawing/2014/main" id="{73DDEEFE-CE8E-3249-9449-58C7D0C8A812}"/>
              </a:ext>
            </a:extLst>
          </p:cNvPr>
          <p:cNvSpPr/>
          <p:nvPr/>
        </p:nvSpPr>
        <p:spPr>
          <a:xfrm>
            <a:off x="9127767" y="2832102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103451E1-723A-BC40-A5D5-8FB47152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7" y="283051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2D71AC-687F-9349-82FF-976E123C255D}"/>
              </a:ext>
            </a:extLst>
          </p:cNvPr>
          <p:cNvCxnSpPr>
            <a:cxnSpLocks/>
          </p:cNvCxnSpPr>
          <p:nvPr/>
        </p:nvCxnSpPr>
        <p:spPr>
          <a:xfrm>
            <a:off x="7124537" y="32279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17">
            <a:extLst>
              <a:ext uri="{FF2B5EF4-FFF2-40B4-BE49-F238E27FC236}">
                <a16:creationId xmlns:a16="http://schemas.microsoft.com/office/drawing/2014/main" id="{2B148D99-5B95-304B-9EFE-7D4AA5C7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81" y="3659312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C1150A9-6ADC-BE4C-AE25-7955B32A1513}"/>
              </a:ext>
            </a:extLst>
          </p:cNvPr>
          <p:cNvCxnSpPr>
            <a:cxnSpLocks/>
          </p:cNvCxnSpPr>
          <p:nvPr/>
        </p:nvCxnSpPr>
        <p:spPr>
          <a:xfrm>
            <a:off x="10198440" y="32515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17">
            <a:extLst>
              <a:ext uri="{FF2B5EF4-FFF2-40B4-BE49-F238E27FC236}">
                <a16:creationId xmlns:a16="http://schemas.microsoft.com/office/drawing/2014/main" id="{4A93F670-1BBC-114A-BF93-BC4FA472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7" y="376655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33014AB1-6336-7D4E-AB00-D6D8700F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048" y="5812964"/>
            <a:ext cx="2196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ConnectIndividualVPCTGWRouteTable</a:t>
            </a:r>
            <a:endParaRPr lang="en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4418"/>
              </p:ext>
            </p:extLst>
          </p:nvPr>
        </p:nvGraphicFramePr>
        <p:xfrm>
          <a:off x="2214043" y="4093771"/>
          <a:ext cx="3244526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08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962937289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10.4.0.0/16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Peering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869971663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694605"/>
            <a:ext cx="5726876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780122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6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482216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784580" y="3374956"/>
            <a:ext cx="947510" cy="68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3836306" y="3365080"/>
            <a:ext cx="261948" cy="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775660" y="3386504"/>
            <a:ext cx="900580" cy="7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55" y="3768546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401D21-591B-5F4A-A7BF-471C9715D519}"/>
              </a:ext>
            </a:extLst>
          </p:cNvPr>
          <p:cNvSpPr/>
          <p:nvPr/>
        </p:nvSpPr>
        <p:spPr>
          <a:xfrm>
            <a:off x="8912716" y="3677059"/>
            <a:ext cx="3069678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61AD76C1-C0E7-E049-99AD-D4C612EE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72" y="3776214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2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VPC4(10.4.0.0/16)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0080467" y="3396360"/>
            <a:ext cx="1" cy="6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4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F784BEC-96E1-044B-9020-2EDB102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14" y="38590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graphicFrame>
        <p:nvGraphicFramePr>
          <p:cNvPr id="114" name="表 34">
            <a:extLst>
              <a:ext uri="{FF2B5EF4-FFF2-40B4-BE49-F238E27FC236}">
                <a16:creationId xmlns:a16="http://schemas.microsoft.com/office/drawing/2014/main" id="{00B29810-F3AA-5549-A2AB-D1D785C4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73931"/>
              </p:ext>
            </p:extLst>
          </p:nvPr>
        </p:nvGraphicFramePr>
        <p:xfrm>
          <a:off x="9122582" y="4132089"/>
          <a:ext cx="2859812" cy="8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2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9836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1969502939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Route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Desination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Type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0.0.0.0/0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Peering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static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10.4.0.0/16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Vpc4-attach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propagated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</a:tbl>
          </a:graphicData>
        </a:graphic>
      </p:graphicFrame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856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</p:txBody>
      </p:sp>
      <p:pic>
        <p:nvPicPr>
          <p:cNvPr id="116" name="Graphic 25">
            <a:extLst>
              <a:ext uri="{FF2B5EF4-FFF2-40B4-BE49-F238E27FC236}">
                <a16:creationId xmlns:a16="http://schemas.microsoft.com/office/drawing/2014/main" id="{5B621E84-35C4-BB4E-8EC6-E4F4505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" y="1612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45B38D81-CA66-F84F-B270-6C1D74E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599" y="4403451"/>
            <a:ext cx="4873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85412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or Oregon</a:t>
            </a:r>
          </a:p>
        </p:txBody>
      </p:sp>
      <p:pic>
        <p:nvPicPr>
          <p:cNvPr id="120" name="Graphic 25">
            <a:extLst>
              <a:ext uri="{FF2B5EF4-FFF2-40B4-BE49-F238E27FC236}">
                <a16:creationId xmlns:a16="http://schemas.microsoft.com/office/drawing/2014/main" id="{A2A8ECCE-0033-054D-BBF9-966AAE3C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18" y="16360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上カーブ矢印 123">
            <a:extLst>
              <a:ext uri="{FF2B5EF4-FFF2-40B4-BE49-F238E27FC236}">
                <a16:creationId xmlns:a16="http://schemas.microsoft.com/office/drawing/2014/main" id="{05B27441-1A79-5B46-AE18-1646AC147408}"/>
              </a:ext>
            </a:extLst>
          </p:cNvPr>
          <p:cNvSpPr/>
          <p:nvPr/>
        </p:nvSpPr>
        <p:spPr>
          <a:xfrm rot="908225">
            <a:off x="8446295" y="4956557"/>
            <a:ext cx="1581074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7FE80433-1240-954C-B0DB-221131EE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110" y="51127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126" name="上カーブ矢印 125">
            <a:extLst>
              <a:ext uri="{FF2B5EF4-FFF2-40B4-BE49-F238E27FC236}">
                <a16:creationId xmlns:a16="http://schemas.microsoft.com/office/drawing/2014/main" id="{4BC1B2F0-7C31-9347-BA3C-B0A54D2F3225}"/>
              </a:ext>
            </a:extLst>
          </p:cNvPr>
          <p:cNvSpPr/>
          <p:nvPr/>
        </p:nvSpPr>
        <p:spPr>
          <a:xfrm rot="20224378" flipH="1">
            <a:off x="5580066" y="4965309"/>
            <a:ext cx="1344440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9BB90038-9E47-9742-A458-AF7529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80" y="496885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EEABC74A-4750-8946-91B4-E37E857C6680}"/>
              </a:ext>
            </a:extLst>
          </p:cNvPr>
          <p:cNvCxnSpPr>
            <a:cxnSpLocks/>
          </p:cNvCxnSpPr>
          <p:nvPr/>
        </p:nvCxnSpPr>
        <p:spPr>
          <a:xfrm>
            <a:off x="1302262" y="2845547"/>
            <a:ext cx="48787" cy="879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15CEE18-62C7-1D40-8584-7D04CA1CBAE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38549" y="2831451"/>
            <a:ext cx="2030" cy="863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7">
            <a:extLst>
              <a:ext uri="{FF2B5EF4-FFF2-40B4-BE49-F238E27FC236}">
                <a16:creationId xmlns:a16="http://schemas.microsoft.com/office/drawing/2014/main" id="{B3A31432-39E2-A84B-8934-81AEEE6C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52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3CF24B39-D3C4-4C43-A75F-620ECEBAEA37}"/>
              </a:ext>
            </a:extLst>
          </p:cNvPr>
          <p:cNvCxnSpPr>
            <a:cxnSpLocks/>
          </p:cNvCxnSpPr>
          <p:nvPr/>
        </p:nvCxnSpPr>
        <p:spPr>
          <a:xfrm flipH="1">
            <a:off x="5892281" y="2798971"/>
            <a:ext cx="563455" cy="856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59ACA25-4051-9C4B-B885-AD4D517CF60D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6501988" y="4674058"/>
            <a:ext cx="2410728" cy="7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7">
            <a:extLst>
              <a:ext uri="{FF2B5EF4-FFF2-40B4-BE49-F238E27FC236}">
                <a16:creationId xmlns:a16="http://schemas.microsoft.com/office/drawing/2014/main" id="{67DDEFF0-56F1-E84A-9A1F-CDBDDD0D8C02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0" name="Graphic 35">
            <a:extLst>
              <a:ext uri="{FF2B5EF4-FFF2-40B4-BE49-F238E27FC236}">
                <a16:creationId xmlns:a16="http://schemas.microsoft.com/office/drawing/2014/main" id="{27E017F2-1C65-AA4C-B434-85E38246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B97D3A88-3A6B-9742-AABF-A7B8851C59EF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7DF7A114-C3C8-0C47-9E70-A0BDAB4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">
            <a:extLst>
              <a:ext uri="{FF2B5EF4-FFF2-40B4-BE49-F238E27FC236}">
                <a16:creationId xmlns:a16="http://schemas.microsoft.com/office/drawing/2014/main" id="{148A7B7A-84C2-3645-BECB-B05B67882DCB}"/>
              </a:ext>
            </a:extLst>
          </p:cNvPr>
          <p:cNvSpPr/>
          <p:nvPr/>
        </p:nvSpPr>
        <p:spPr>
          <a:xfrm>
            <a:off x="59802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8" name="Graphic 35">
            <a:extLst>
              <a:ext uri="{FF2B5EF4-FFF2-40B4-BE49-F238E27FC236}">
                <a16:creationId xmlns:a16="http://schemas.microsoft.com/office/drawing/2014/main" id="{CBFC955E-953E-4140-B9C2-00E39CEA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>
            <a:extLst>
              <a:ext uri="{FF2B5EF4-FFF2-40B4-BE49-F238E27FC236}">
                <a16:creationId xmlns:a16="http://schemas.microsoft.com/office/drawing/2014/main" id="{89AF125F-15C1-4242-8E9C-48697E668764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80" name="Graphic 35">
            <a:extLst>
              <a:ext uri="{FF2B5EF4-FFF2-40B4-BE49-F238E27FC236}">
                <a16:creationId xmlns:a16="http://schemas.microsoft.com/office/drawing/2014/main" id="{C2095C0F-2FAE-E741-B26D-A9DE4728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7">
            <a:extLst>
              <a:ext uri="{FF2B5EF4-FFF2-40B4-BE49-F238E27FC236}">
                <a16:creationId xmlns:a16="http://schemas.microsoft.com/office/drawing/2014/main" id="{A78BB336-4E16-0C4C-9E83-C6C5AF39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329" y="378877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2418E7A1-F5BA-D242-9F86-40B12F92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31" y="382535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5A828216-9347-E64E-8E0C-B8AFD978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166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5470B1BA-F9FA-7E46-8F0C-45D3DAE9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152" y="3217227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45B0CD7-5E8C-4040-9440-9D5DCAE1AEF2}"/>
              </a:ext>
            </a:extLst>
          </p:cNvPr>
          <p:cNvCxnSpPr>
            <a:cxnSpLocks/>
          </p:cNvCxnSpPr>
          <p:nvPr/>
        </p:nvCxnSpPr>
        <p:spPr>
          <a:xfrm flipH="1">
            <a:off x="10582549" y="2787730"/>
            <a:ext cx="1" cy="906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17">
            <a:extLst>
              <a:ext uri="{FF2B5EF4-FFF2-40B4-BE49-F238E27FC236}">
                <a16:creationId xmlns:a16="http://schemas.microsoft.com/office/drawing/2014/main" id="{5BAA0946-4967-AF43-9608-0D86291A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380" y="322708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7754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VPC5(10.5.0.0/16)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73" idx="2"/>
            <a:endCxn id="34" idx="3"/>
          </p:cNvCxnSpPr>
          <p:nvPr/>
        </p:nvCxnSpPr>
        <p:spPr>
          <a:xfrm flipH="1">
            <a:off x="5614977" y="3315822"/>
            <a:ext cx="3070703" cy="11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5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08" y="363907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6C4BD-9E77-E149-ABD2-76C3361C46A9}"/>
              </a:ext>
            </a:extLst>
          </p:cNvPr>
          <p:cNvCxnSpPr>
            <a:cxnSpLocks/>
          </p:cNvCxnSpPr>
          <p:nvPr/>
        </p:nvCxnSpPr>
        <p:spPr>
          <a:xfrm flipH="1">
            <a:off x="6463864" y="2770987"/>
            <a:ext cx="3238199" cy="832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28" y="314654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0B4368C7-B245-8445-8720-FF25C0A03A04}"/>
              </a:ext>
            </a:extLst>
          </p:cNvPr>
          <p:cNvSpPr/>
          <p:nvPr/>
        </p:nvSpPr>
        <p:spPr>
          <a:xfrm>
            <a:off x="2706225" y="5556233"/>
            <a:ext cx="1807294" cy="1140510"/>
          </a:xfrm>
          <a:prstGeom prst="wedgeRoundRectCallout">
            <a:avLst>
              <a:gd name="adj1" fmla="val -45709"/>
              <a:gd name="adj2" fmla="val -74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Share TGW in RAM with </a:t>
            </a:r>
            <a:r>
              <a:rPr lang="en" altLang="ja-JP" sz="1600" dirty="0" err="1"/>
              <a:t>AccountB</a:t>
            </a:r>
            <a:endParaRPr kumimoji="1" lang="ja-JP" altLang="en-US" sz="16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0FFA28E9-9BD4-BE40-8A43-C91C2E0CB608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901B1293-9E3F-4341-A7A9-8984DC0F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2">
            <a:extLst>
              <a:ext uri="{FF2B5EF4-FFF2-40B4-BE49-F238E27FC236}">
                <a16:creationId xmlns:a16="http://schemas.microsoft.com/office/drawing/2014/main" id="{9E79EFEC-E438-BD49-876D-B049242FD6EC}"/>
              </a:ext>
            </a:extLst>
          </p:cNvPr>
          <p:cNvSpPr/>
          <p:nvPr/>
        </p:nvSpPr>
        <p:spPr>
          <a:xfrm>
            <a:off x="9014630" y="1328406"/>
            <a:ext cx="2302485" cy="11553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8853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/>
                        <a:t>10.99.0.0/16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VPN-attach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8590988" y="840271"/>
            <a:ext cx="2884836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VPC0(10.99.0.0/16)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88" y="859564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691" y="1979199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535033" y="3509570"/>
            <a:ext cx="2126420" cy="84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1200" y="1583964"/>
            <a:ext cx="689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Onpremise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  <a:r>
              <a:rPr lang="ja-JP" alt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emulate VPC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233" y="424654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69" y="333018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3">
            <a:extLst>
              <a:ext uri="{FF2B5EF4-FFF2-40B4-BE49-F238E27FC236}">
                <a16:creationId xmlns:a16="http://schemas.microsoft.com/office/drawing/2014/main" id="{142888CB-5A72-F145-B33D-EF9C38E6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629" y="1337592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026F2AE6-C257-D047-9E9B-ED8E4F05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53" y="200555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0">
            <a:extLst>
              <a:ext uri="{FF2B5EF4-FFF2-40B4-BE49-F238E27FC236}">
                <a16:creationId xmlns:a16="http://schemas.microsoft.com/office/drawing/2014/main" id="{41067630-0F1D-A944-9EEE-91C94DF9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52" y="2762842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10E30B95-9DB8-3E47-A74F-149DBC03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925" y="1583964"/>
            <a:ext cx="1205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Strongswan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2" name="Graphic 43">
            <a:extLst>
              <a:ext uri="{FF2B5EF4-FFF2-40B4-BE49-F238E27FC236}">
                <a16:creationId xmlns:a16="http://schemas.microsoft.com/office/drawing/2014/main" id="{7AEB4FF8-AC5A-D445-A0B8-68791462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53" y="3280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E64DEDA0-7A6C-D849-BCB6-352F8B70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727" y="3844229"/>
            <a:ext cx="104515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891D0A3-CEE2-8444-AC8B-D2239841EB40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6501986" y="3509570"/>
            <a:ext cx="1159467" cy="26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086C0C-79FE-DE4D-A304-0082ADD52A2A}"/>
              </a:ext>
            </a:extLst>
          </p:cNvPr>
          <p:cNvCxnSpPr>
            <a:cxnSpLocks/>
          </p:cNvCxnSpPr>
          <p:nvPr/>
        </p:nvCxnSpPr>
        <p:spPr>
          <a:xfrm flipH="1">
            <a:off x="7980066" y="3100573"/>
            <a:ext cx="1879003" cy="43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3B94306-C4E7-F842-B2C0-EB20B4726206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830660" y="2099359"/>
            <a:ext cx="816032" cy="95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D554ED4-EACD-954A-A2C5-FF356BFF739E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9641507" y="2383865"/>
            <a:ext cx="391899" cy="37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366</Words>
  <Application>Microsoft Macintosh PowerPoint</Application>
  <PresentationFormat>ワイド画面</PresentationFormat>
  <Paragraphs>236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140</cp:revision>
  <dcterms:created xsi:type="dcterms:W3CDTF">2021-06-26T05:30:00Z</dcterms:created>
  <dcterms:modified xsi:type="dcterms:W3CDTF">2021-10-01T02:20:37Z</dcterms:modified>
</cp:coreProperties>
</file>