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00" d="100"/>
          <a:sy n="100" d="100"/>
        </p:scale>
        <p:origin x="2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3" y="3594970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63160" y="2811794"/>
            <a:ext cx="1282847" cy="122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0383"/>
              </p:ext>
            </p:extLst>
          </p:nvPr>
        </p:nvGraphicFramePr>
        <p:xfrm>
          <a:off x="4446439" y="4036999"/>
          <a:ext cx="43376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876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800177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688899" y="2811794"/>
            <a:ext cx="200973" cy="122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8222853" y="2748624"/>
            <a:ext cx="1513671" cy="128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B370C554-41B4-5B45-BB0D-173358ED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768" y="5572096"/>
            <a:ext cx="25904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Route Table for Inter connect VPCs</a:t>
            </a:r>
          </a:p>
        </p:txBody>
      </p:sp>
      <p:sp>
        <p:nvSpPr>
          <p:cNvPr id="43" name="左右矢印 42">
            <a:extLst>
              <a:ext uri="{FF2B5EF4-FFF2-40B4-BE49-F238E27FC236}">
                <a16:creationId xmlns:a16="http://schemas.microsoft.com/office/drawing/2014/main" id="{609BD18F-2F53-BE4E-8BBC-3B62BC98F4F8}"/>
              </a:ext>
            </a:extLst>
          </p:cNvPr>
          <p:cNvSpPr/>
          <p:nvPr/>
        </p:nvSpPr>
        <p:spPr>
          <a:xfrm>
            <a:off x="4208744" y="287378"/>
            <a:ext cx="6363222" cy="4933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Interc</a:t>
            </a:r>
            <a:r>
              <a:rPr kumimoji="1" lang="en-US" altLang="ja-JP" dirty="0"/>
              <a:t>onnected between All VPCs</a:t>
            </a:r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2F9E9BC1-1CAD-4146-A375-EAA347E1A64A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128" y="3684329"/>
            <a:ext cx="5963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590" y="3682087"/>
            <a:ext cx="5963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529" y="3682087"/>
            <a:ext cx="5963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D5672E-E5E4-3942-B2AF-D17111DF3FC0}"/>
              </a:ext>
            </a:extLst>
          </p:cNvPr>
          <p:cNvCxnSpPr>
            <a:cxnSpLocks/>
          </p:cNvCxnSpPr>
          <p:nvPr/>
        </p:nvCxnSpPr>
        <p:spPr>
          <a:xfrm>
            <a:off x="3091515" y="2818144"/>
            <a:ext cx="136046" cy="863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17">
            <a:extLst>
              <a:ext uri="{FF2B5EF4-FFF2-40B4-BE49-F238E27FC236}">
                <a16:creationId xmlns:a16="http://schemas.microsoft.com/office/drawing/2014/main" id="{FC15E78C-1830-A549-83D5-DD1BF6FA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029" y="322404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70E1F1A-44D7-7F4D-AFD3-54DCAA53B311}"/>
              </a:ext>
            </a:extLst>
          </p:cNvPr>
          <p:cNvCxnSpPr>
            <a:cxnSpLocks/>
          </p:cNvCxnSpPr>
          <p:nvPr/>
        </p:nvCxnSpPr>
        <p:spPr>
          <a:xfrm>
            <a:off x="6380815" y="2843544"/>
            <a:ext cx="0" cy="7514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17">
            <a:extLst>
              <a:ext uri="{FF2B5EF4-FFF2-40B4-BE49-F238E27FC236}">
                <a16:creationId xmlns:a16="http://schemas.microsoft.com/office/drawing/2014/main" id="{E591F424-F89D-174E-927A-512DEF90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29" y="324944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E51163E-1E3F-EE40-87A2-E8932E408B42}"/>
              </a:ext>
            </a:extLst>
          </p:cNvPr>
          <p:cNvCxnSpPr>
            <a:cxnSpLocks/>
          </p:cNvCxnSpPr>
          <p:nvPr/>
        </p:nvCxnSpPr>
        <p:spPr>
          <a:xfrm>
            <a:off x="10686115" y="2818144"/>
            <a:ext cx="0" cy="7768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17">
            <a:extLst>
              <a:ext uri="{FF2B5EF4-FFF2-40B4-BE49-F238E27FC236}">
                <a16:creationId xmlns:a16="http://schemas.microsoft.com/office/drawing/2014/main" id="{5117E6A6-3C9A-D14B-936F-745E62412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3629" y="322404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4" y="3734746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3295318" y="2781797"/>
            <a:ext cx="1174161" cy="1447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11053"/>
              </p:ext>
            </p:extLst>
          </p:nvPr>
        </p:nvGraphicFramePr>
        <p:xfrm>
          <a:off x="3518064" y="4202958"/>
          <a:ext cx="3175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6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15891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Vpc2-attatch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Vpc3-attatch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</p:cNvCxnSpPr>
          <p:nvPr/>
        </p:nvCxnSpPr>
        <p:spPr>
          <a:xfrm>
            <a:off x="7370414" y="2818144"/>
            <a:ext cx="898445" cy="13848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9085768" y="2805444"/>
            <a:ext cx="604088" cy="14236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表 34">
            <a:extLst>
              <a:ext uri="{FF2B5EF4-FFF2-40B4-BE49-F238E27FC236}">
                <a16:creationId xmlns:a16="http://schemas.microsoft.com/office/drawing/2014/main" id="{C99DE93D-CB7F-D54D-B968-9DF0D707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46208"/>
              </p:ext>
            </p:extLst>
          </p:nvPr>
        </p:nvGraphicFramePr>
        <p:xfrm>
          <a:off x="7214865" y="4194034"/>
          <a:ext cx="3031819" cy="153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4291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941270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46258">
                  <a:extLst>
                    <a:ext uri="{9D8B030D-6E8A-4147-A177-3AD203B41FA5}">
                      <a16:colId xmlns:a16="http://schemas.microsoft.com/office/drawing/2014/main" val="406159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0.0.0.0/0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Vpc1-attatch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sp>
        <p:nvSpPr>
          <p:cNvPr id="40" name="角丸四角形吹き出し 39">
            <a:extLst>
              <a:ext uri="{FF2B5EF4-FFF2-40B4-BE49-F238E27FC236}">
                <a16:creationId xmlns:a16="http://schemas.microsoft.com/office/drawing/2014/main" id="{BAD63F38-8658-154F-B65D-F6D40177F337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41" name="左右矢印 40">
            <a:extLst>
              <a:ext uri="{FF2B5EF4-FFF2-40B4-BE49-F238E27FC236}">
                <a16:creationId xmlns:a16="http://schemas.microsoft.com/office/drawing/2014/main" id="{813F9469-9162-5C44-83CE-61EEC4436355}"/>
              </a:ext>
            </a:extLst>
          </p:cNvPr>
          <p:cNvSpPr/>
          <p:nvPr/>
        </p:nvSpPr>
        <p:spPr>
          <a:xfrm>
            <a:off x="7097588" y="1300758"/>
            <a:ext cx="2661137" cy="49336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 communication</a:t>
            </a:r>
            <a:endParaRPr kumimoji="1" lang="ja-JP" altLang="en-US"/>
          </a:p>
        </p:txBody>
      </p:sp>
      <p:sp>
        <p:nvSpPr>
          <p:cNvPr id="35" name="禁止 34">
            <a:extLst>
              <a:ext uri="{FF2B5EF4-FFF2-40B4-BE49-F238E27FC236}">
                <a16:creationId xmlns:a16="http://schemas.microsoft.com/office/drawing/2014/main" id="{9A5D5D43-3865-9A49-84DD-5D4B9B265931}"/>
              </a:ext>
            </a:extLst>
          </p:cNvPr>
          <p:cNvSpPr/>
          <p:nvPr/>
        </p:nvSpPr>
        <p:spPr>
          <a:xfrm>
            <a:off x="8068531" y="1180606"/>
            <a:ext cx="719253" cy="719253"/>
          </a:xfrm>
          <a:prstGeom prst="noSmoking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8F357CEE-C33C-C34C-ADEF-9CDE7BB9A3D9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5326516" y="1248438"/>
            <a:ext cx="12700" cy="3126712"/>
          </a:xfrm>
          <a:prstGeom prst="curvedConnector3">
            <a:avLst>
              <a:gd name="adj1" fmla="val 4265748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5923D519-27C4-C844-9B55-74F3E5E920AB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 flipH="1">
            <a:off x="6889000" y="-314046"/>
            <a:ext cx="1744" cy="6253424"/>
          </a:xfrm>
          <a:prstGeom prst="curvedConnector3">
            <a:avLst>
              <a:gd name="adj1" fmla="val -50456021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DF272A0F-F10C-F947-AAD7-5BB3986A9B34}"/>
              </a:ext>
            </a:extLst>
          </p:cNvPr>
          <p:cNvSpPr/>
          <p:nvPr/>
        </p:nvSpPr>
        <p:spPr>
          <a:xfrm>
            <a:off x="10367110" y="3215776"/>
            <a:ext cx="1807294" cy="1158104"/>
          </a:xfrm>
          <a:prstGeom prst="wedgeRoundRectCallout">
            <a:avLst>
              <a:gd name="adj1" fmla="val -92108"/>
              <a:gd name="adj2" fmla="val -48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VPC2/3</a:t>
            </a:r>
            <a:r>
              <a:rPr lang="ja-JP" altLang="en-US" sz="1400"/>
              <a:t> </a:t>
            </a:r>
            <a:r>
              <a:rPr lang="en-US" altLang="ja-JP" sz="1400" dirty="0"/>
              <a:t>can connect to VPC1</a:t>
            </a:r>
            <a:br>
              <a:rPr lang="en-US" altLang="ja-JP" sz="1400" dirty="0"/>
            </a:br>
            <a:r>
              <a:rPr lang="en-US" altLang="ja-JP" sz="1400" dirty="0"/>
              <a:t>But can’t connect each other.</a:t>
            </a:r>
            <a:endParaRPr kumimoji="1" lang="ja-JP" altLang="en-US" sz="1400"/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B0480B89-666F-4A4B-99AA-80E6FD55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1BAA4E7A-3CD7-114C-B25B-8B76DB0A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3EC3368-C0E7-1144-B19B-34DAE1428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424B53DD-6659-714A-93CA-39439F74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894" y="3841067"/>
            <a:ext cx="5963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D8B15183-DDB4-6046-A97B-013B5E6D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8254" y="3825489"/>
            <a:ext cx="5963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8399383E-B671-3949-BA25-5593CBBC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076" y="3815880"/>
            <a:ext cx="5963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75DDEF5-9D66-2A41-85F6-88EF28BF75FC}"/>
              </a:ext>
            </a:extLst>
          </p:cNvPr>
          <p:cNvCxnSpPr>
            <a:cxnSpLocks/>
          </p:cNvCxnSpPr>
          <p:nvPr/>
        </p:nvCxnSpPr>
        <p:spPr>
          <a:xfrm>
            <a:off x="3091515" y="2818144"/>
            <a:ext cx="120579" cy="886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17">
            <a:extLst>
              <a:ext uri="{FF2B5EF4-FFF2-40B4-BE49-F238E27FC236}">
                <a16:creationId xmlns:a16="http://schemas.microsoft.com/office/drawing/2014/main" id="{5246654E-EF08-7143-A630-2A9A19EC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029" y="322404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</p:spTree>
    <p:extLst>
      <p:ext uri="{BB962C8B-B14F-4D97-AF65-F5344CB8AC3E}">
        <p14:creationId xmlns:p14="http://schemas.microsoft.com/office/powerpoint/2010/main" val="12563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10054"/>
              </p:ext>
            </p:extLst>
          </p:nvPr>
        </p:nvGraphicFramePr>
        <p:xfrm>
          <a:off x="2214043" y="3484534"/>
          <a:ext cx="3244526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08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962937289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10.4.0.0/16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Peering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869971663"/>
                  </a:ext>
                </a:extLst>
              </a:tr>
            </a:tbl>
          </a:graphicData>
        </a:graphic>
      </p:graphicFrame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B70F7ED-30AB-FC49-966E-9E6E225FBB27}"/>
              </a:ext>
            </a:extLst>
          </p:cNvPr>
          <p:cNvGrpSpPr/>
          <p:nvPr/>
        </p:nvGrpSpPr>
        <p:grpSpPr>
          <a:xfrm>
            <a:off x="432312" y="545376"/>
            <a:ext cx="7330765" cy="4498897"/>
            <a:chOff x="438532" y="545376"/>
            <a:chExt cx="8859543" cy="543711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077FEDC-7BA4-F44E-AFC4-FB748419D74C}"/>
                </a:ext>
              </a:extLst>
            </p:cNvPr>
            <p:cNvSpPr/>
            <p:nvPr/>
          </p:nvSpPr>
          <p:spPr>
            <a:xfrm>
              <a:off x="852819" y="3615066"/>
              <a:ext cx="6921175" cy="236742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950D6699-9576-2A46-A20A-FB25C8198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51" y="3718416"/>
              <a:ext cx="761999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A721FABB-0E3B-E945-9952-B12061549A75}"/>
                </a:ext>
              </a:extLst>
            </p:cNvPr>
            <p:cNvSpPr/>
            <p:nvPr/>
          </p:nvSpPr>
          <p:spPr bwMode="auto">
            <a:xfrm>
              <a:off x="522619" y="901770"/>
              <a:ext cx="2522032" cy="193012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VPC1(10.1.0.0/16)</a:t>
              </a:r>
            </a:p>
          </p:txBody>
        </p:sp>
        <p:pic>
          <p:nvPicPr>
            <p:cNvPr id="9" name="Graphic 9">
              <a:extLst>
                <a:ext uri="{FF2B5EF4-FFF2-40B4-BE49-F238E27FC236}">
                  <a16:creationId xmlns:a16="http://schemas.microsoft.com/office/drawing/2014/main" id="{AEEA39DC-390B-5741-8BEF-900FCCADD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19" y="90177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EBAE5417-13C7-384E-8C86-1F8B13908610}"/>
                </a:ext>
              </a:extLst>
            </p:cNvPr>
            <p:cNvSpPr/>
            <p:nvPr/>
          </p:nvSpPr>
          <p:spPr bwMode="auto">
            <a:xfrm>
              <a:off x="3649331" y="901770"/>
              <a:ext cx="2522032" cy="193012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VPC2(10.2.0.0/16)</a:t>
              </a:r>
            </a:p>
          </p:txBody>
        </p:sp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0F4917CC-4381-4A41-837D-DFB5C2761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331" y="90177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D29BB68C-E05C-D44B-8593-F7323269D1A2}"/>
                </a:ext>
              </a:extLst>
            </p:cNvPr>
            <p:cNvSpPr/>
            <p:nvPr/>
          </p:nvSpPr>
          <p:spPr bwMode="auto">
            <a:xfrm>
              <a:off x="6776043" y="903514"/>
              <a:ext cx="2522032" cy="193012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VPC3(10.3.0.0/16)</a:t>
              </a:r>
            </a:p>
          </p:txBody>
        </p:sp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038B04E9-7839-384E-8FDC-987FD73BE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043" y="9035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0F58B2B7-C514-174B-9456-7AACB0EE86BB}"/>
                </a:ext>
              </a:extLst>
            </p:cNvPr>
            <p:cNvSpPr/>
            <p:nvPr/>
          </p:nvSpPr>
          <p:spPr>
            <a:xfrm>
              <a:off x="973400" y="1231970"/>
              <a:ext cx="1765300" cy="77633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6" name="Graphic 23">
              <a:extLst>
                <a:ext uri="{FF2B5EF4-FFF2-40B4-BE49-F238E27FC236}">
                  <a16:creationId xmlns:a16="http://schemas.microsoft.com/office/drawing/2014/main" id="{7636DF94-64F0-CF4B-9FF5-2CFF97315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99" y="1243070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5719E36-EF61-774B-B487-D3240E10ED57}"/>
                </a:ext>
              </a:extLst>
            </p:cNvPr>
            <p:cNvSpPr/>
            <p:nvPr/>
          </p:nvSpPr>
          <p:spPr>
            <a:xfrm>
              <a:off x="973399" y="2039894"/>
              <a:ext cx="1765300" cy="762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8" name="Graphic 35">
              <a:extLst>
                <a:ext uri="{FF2B5EF4-FFF2-40B4-BE49-F238E27FC236}">
                  <a16:creationId xmlns:a16="http://schemas.microsoft.com/office/drawing/2014/main" id="{9451912D-AFF9-A84C-A05C-CF70115CF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99" y="2038306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0E0AC0A7-798F-6447-B504-59E411105015}"/>
                </a:ext>
              </a:extLst>
            </p:cNvPr>
            <p:cNvSpPr/>
            <p:nvPr/>
          </p:nvSpPr>
          <p:spPr>
            <a:xfrm>
              <a:off x="4027697" y="2008309"/>
              <a:ext cx="1765300" cy="762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35">
              <a:extLst>
                <a:ext uri="{FF2B5EF4-FFF2-40B4-BE49-F238E27FC236}">
                  <a16:creationId xmlns:a16="http://schemas.microsoft.com/office/drawing/2014/main" id="{00172D20-CDF8-1E44-A434-01C6FBC8F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697" y="200672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B05F30F-7985-3342-A298-AE0112261140}"/>
                </a:ext>
              </a:extLst>
            </p:cNvPr>
            <p:cNvSpPr/>
            <p:nvPr/>
          </p:nvSpPr>
          <p:spPr>
            <a:xfrm>
              <a:off x="7151076" y="2006721"/>
              <a:ext cx="1765300" cy="762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2" name="Graphic 35">
              <a:extLst>
                <a:ext uri="{FF2B5EF4-FFF2-40B4-BE49-F238E27FC236}">
                  <a16:creationId xmlns:a16="http://schemas.microsoft.com/office/drawing/2014/main" id="{5C10F936-5F2A-834F-9793-5C1AFDC32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076" y="2005133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60">
              <a:extLst>
                <a:ext uri="{FF2B5EF4-FFF2-40B4-BE49-F238E27FC236}">
                  <a16:creationId xmlns:a16="http://schemas.microsoft.com/office/drawing/2014/main" id="{1680755C-377A-F54C-A2BB-47A6C49F0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369" y="227977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Graphic 60">
              <a:extLst>
                <a:ext uri="{FF2B5EF4-FFF2-40B4-BE49-F238E27FC236}">
                  <a16:creationId xmlns:a16="http://schemas.microsoft.com/office/drawing/2014/main" id="{9A1F2DB8-3C22-4645-9201-9452F669E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465" y="227977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Graphic 60">
              <a:extLst>
                <a:ext uri="{FF2B5EF4-FFF2-40B4-BE49-F238E27FC236}">
                  <a16:creationId xmlns:a16="http://schemas.microsoft.com/office/drawing/2014/main" id="{4391B015-2425-E342-8F0C-B88E4AA58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993" y="22748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Graphic 35">
              <a:extLst>
                <a:ext uri="{FF2B5EF4-FFF2-40B4-BE49-F238E27FC236}">
                  <a16:creationId xmlns:a16="http://schemas.microsoft.com/office/drawing/2014/main" id="{4D51EEFB-59F4-7E4E-9D2E-8AD3B497E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035" y="146275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7">
              <a:extLst>
                <a:ext uri="{FF2B5EF4-FFF2-40B4-BE49-F238E27FC236}">
                  <a16:creationId xmlns:a16="http://schemas.microsoft.com/office/drawing/2014/main" id="{E7EAB0F3-6347-CF4D-BF35-EA8B52549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612" y="1525798"/>
              <a:ext cx="681929" cy="409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gateway</a:t>
              </a:r>
            </a:p>
          </p:txBody>
        </p:sp>
        <p:pic>
          <p:nvPicPr>
            <p:cNvPr id="28" name="Graphic 10">
              <a:extLst>
                <a:ext uri="{FF2B5EF4-FFF2-40B4-BE49-F238E27FC236}">
                  <a16:creationId xmlns:a16="http://schemas.microsoft.com/office/drawing/2014/main" id="{494BB8AE-7B23-6748-A6BA-D78EFCA1C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035" y="5453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8F2798E4-AF75-AD41-A035-AA074E368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32" y="4566927"/>
              <a:ext cx="102592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Transit Gateway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43A425C-33CB-B744-9A6F-1F7FECEFABD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783635" y="2831891"/>
              <a:ext cx="1282847" cy="1225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80EC073B-5C4D-6E4C-814C-422CA006F73B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709374" y="2831891"/>
              <a:ext cx="200973" cy="1225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E1EFC0A-6D3E-6C49-A80A-E911FBBC1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3328" y="2768721"/>
              <a:ext cx="1513671" cy="128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89074B68-A560-084F-AD67-AEEBF22B5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407" y="2423431"/>
              <a:ext cx="6492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1</a:t>
              </a:r>
            </a:p>
          </p:txBody>
        </p:sp>
        <p:sp>
          <p:nvSpPr>
            <p:cNvPr id="37" name="TextBox 17">
              <a:extLst>
                <a:ext uri="{FF2B5EF4-FFF2-40B4-BE49-F238E27FC236}">
                  <a16:creationId xmlns:a16="http://schemas.microsoft.com/office/drawing/2014/main" id="{CEAD427B-1ACF-4748-BE37-4D4B167B6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509" y="2393191"/>
              <a:ext cx="6492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2</a:t>
              </a:r>
            </a:p>
          </p:txBody>
        </p:sp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3840B9D7-1CE5-9142-9241-805322322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0020" y="2393191"/>
              <a:ext cx="6492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3</a:t>
              </a: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0FF9F4B2-FE86-5C4B-A127-84E32BAA5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603" y="3704426"/>
              <a:ext cx="5963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associate</a:t>
              </a:r>
            </a:p>
          </p:txBody>
        </p:sp>
        <p:sp>
          <p:nvSpPr>
            <p:cNvPr id="41" name="TextBox 17">
              <a:extLst>
                <a:ext uri="{FF2B5EF4-FFF2-40B4-BE49-F238E27FC236}">
                  <a16:creationId xmlns:a16="http://schemas.microsoft.com/office/drawing/2014/main" id="{D9536364-20BD-4D4E-A77F-4F15AAE08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065" y="3702184"/>
              <a:ext cx="5963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associate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5F472BF7-2D0E-0947-92EC-821A9ED22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004" y="3702184"/>
              <a:ext cx="5963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associate</a:t>
              </a:r>
            </a:p>
          </p:txBody>
        </p:sp>
      </p:grp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0401D21-591B-5F4A-A7BF-471C9715D519}"/>
              </a:ext>
            </a:extLst>
          </p:cNvPr>
          <p:cNvSpPr/>
          <p:nvPr/>
        </p:nvSpPr>
        <p:spPr>
          <a:xfrm>
            <a:off x="8912716" y="3067823"/>
            <a:ext cx="3069678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61AD76C1-C0E7-E049-99AD-D4C612EE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72" y="2982264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1"/>
            <a:ext cx="2086837" cy="159706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VPC4(10.4.0.0/16)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7">
            <a:extLst>
              <a:ext uri="{FF2B5EF4-FFF2-40B4-BE49-F238E27FC236}">
                <a16:creationId xmlns:a16="http://schemas.microsoft.com/office/drawing/2014/main" id="{414AC5D1-E02D-A34D-A38B-B95C3FE8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020" y="2791212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0167720" y="2437336"/>
            <a:ext cx="264685" cy="108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4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FF784BEC-96E1-044B-9020-2EDB102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2405" y="3208751"/>
            <a:ext cx="493419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graphicFrame>
        <p:nvGraphicFramePr>
          <p:cNvPr id="114" name="表 34">
            <a:extLst>
              <a:ext uri="{FF2B5EF4-FFF2-40B4-BE49-F238E27FC236}">
                <a16:creationId xmlns:a16="http://schemas.microsoft.com/office/drawing/2014/main" id="{00B29810-F3AA-5549-A2AB-D1D785C4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92200"/>
              </p:ext>
            </p:extLst>
          </p:nvPr>
        </p:nvGraphicFramePr>
        <p:xfrm>
          <a:off x="9122582" y="3522852"/>
          <a:ext cx="2859812" cy="89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2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998360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880027">
                  <a:extLst>
                    <a:ext uri="{9D8B030D-6E8A-4147-A177-3AD203B41FA5}">
                      <a16:colId xmlns:a16="http://schemas.microsoft.com/office/drawing/2014/main" val="1969502939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Route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Desination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Type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0.0.0.0/0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Peering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static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10.4.0.0/16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Vpc4-attach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propagated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</a:tbl>
          </a:graphicData>
        </a:graphic>
      </p:graphicFrame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</a:p>
        </p:txBody>
      </p:sp>
      <p:pic>
        <p:nvPicPr>
          <p:cNvPr id="116" name="Graphic 25">
            <a:extLst>
              <a:ext uri="{FF2B5EF4-FFF2-40B4-BE49-F238E27FC236}">
                <a16:creationId xmlns:a16="http://schemas.microsoft.com/office/drawing/2014/main" id="{5B621E84-35C4-BB4E-8EC6-E4F4505D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" y="16125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45B38D81-CA66-F84F-B270-6C1D74E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599" y="3794214"/>
            <a:ext cx="4873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 or Oregon</a:t>
            </a:r>
          </a:p>
        </p:txBody>
      </p:sp>
      <p:pic>
        <p:nvPicPr>
          <p:cNvPr id="120" name="Graphic 25">
            <a:extLst>
              <a:ext uri="{FF2B5EF4-FFF2-40B4-BE49-F238E27FC236}">
                <a16:creationId xmlns:a16="http://schemas.microsoft.com/office/drawing/2014/main" id="{A2A8ECCE-0033-054D-BBF9-966AAE3C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18" y="16360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上カーブ矢印 123">
            <a:extLst>
              <a:ext uri="{FF2B5EF4-FFF2-40B4-BE49-F238E27FC236}">
                <a16:creationId xmlns:a16="http://schemas.microsoft.com/office/drawing/2014/main" id="{05B27441-1A79-5B46-AE18-1646AC147408}"/>
              </a:ext>
            </a:extLst>
          </p:cNvPr>
          <p:cNvSpPr/>
          <p:nvPr/>
        </p:nvSpPr>
        <p:spPr>
          <a:xfrm rot="908225">
            <a:off x="8446295" y="4347320"/>
            <a:ext cx="1581074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7FE80433-1240-954C-B0DB-221131EE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005" y="4478751"/>
            <a:ext cx="493419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sp>
        <p:nvSpPr>
          <p:cNvPr id="126" name="上カーブ矢印 125">
            <a:extLst>
              <a:ext uri="{FF2B5EF4-FFF2-40B4-BE49-F238E27FC236}">
                <a16:creationId xmlns:a16="http://schemas.microsoft.com/office/drawing/2014/main" id="{4BC1B2F0-7C31-9347-BA3C-B0A54D2F3225}"/>
              </a:ext>
            </a:extLst>
          </p:cNvPr>
          <p:cNvSpPr/>
          <p:nvPr/>
        </p:nvSpPr>
        <p:spPr>
          <a:xfrm rot="20224378" flipH="1">
            <a:off x="5580066" y="4356072"/>
            <a:ext cx="1344440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9BB90038-9E47-9742-A458-AF7529CF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81" y="4522522"/>
            <a:ext cx="493419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EEABC74A-4750-8946-91B4-E37E857C6680}"/>
              </a:ext>
            </a:extLst>
          </p:cNvPr>
          <p:cNvCxnSpPr>
            <a:cxnSpLocks/>
          </p:cNvCxnSpPr>
          <p:nvPr/>
        </p:nvCxnSpPr>
        <p:spPr>
          <a:xfrm>
            <a:off x="1205040" y="2463472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TextBox 17">
            <a:extLst>
              <a:ext uri="{FF2B5EF4-FFF2-40B4-BE49-F238E27FC236}">
                <a16:creationId xmlns:a16="http://schemas.microsoft.com/office/drawing/2014/main" id="{FE8E8558-0FC5-EB4C-B7ED-2A922C94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87" y="274148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15CEE18-62C7-1D40-8584-7D04CA1CBAE1}"/>
              </a:ext>
            </a:extLst>
          </p:cNvPr>
          <p:cNvCxnSpPr>
            <a:cxnSpLocks/>
          </p:cNvCxnSpPr>
          <p:nvPr/>
        </p:nvCxnSpPr>
        <p:spPr>
          <a:xfrm>
            <a:off x="3479598" y="2503633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7">
            <a:extLst>
              <a:ext uri="{FF2B5EF4-FFF2-40B4-BE49-F238E27FC236}">
                <a16:creationId xmlns:a16="http://schemas.microsoft.com/office/drawing/2014/main" id="{B3A31432-39E2-A84B-8934-81AEEE6C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645" y="2781646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3CF24B39-D3C4-4C43-A75F-620ECEBAEA37}"/>
              </a:ext>
            </a:extLst>
          </p:cNvPr>
          <p:cNvCxnSpPr>
            <a:cxnSpLocks/>
          </p:cNvCxnSpPr>
          <p:nvPr/>
        </p:nvCxnSpPr>
        <p:spPr>
          <a:xfrm flipH="1">
            <a:off x="6259300" y="2503633"/>
            <a:ext cx="723655" cy="5807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7">
            <a:extLst>
              <a:ext uri="{FF2B5EF4-FFF2-40B4-BE49-F238E27FC236}">
                <a16:creationId xmlns:a16="http://schemas.microsoft.com/office/drawing/2014/main" id="{BFFBBA0F-798B-054B-A828-66C4E066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734" y="2757006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59ACA25-4051-9C4B-B885-AD4D517CF60D}"/>
              </a:ext>
            </a:extLst>
          </p:cNvPr>
          <p:cNvCxnSpPr>
            <a:cxnSpLocks/>
            <a:stCxn id="81" idx="1"/>
            <a:endCxn id="33" idx="3"/>
          </p:cNvCxnSpPr>
          <p:nvPr/>
        </p:nvCxnSpPr>
        <p:spPr>
          <a:xfrm flipH="1">
            <a:off x="6501987" y="4047275"/>
            <a:ext cx="2410729" cy="17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29550"/>
              </p:ext>
            </p:extLst>
          </p:nvPr>
        </p:nvGraphicFramePr>
        <p:xfrm>
          <a:off x="2332932" y="3484534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10.5.0.0/16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Vpc5-attach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B70F7ED-30AB-FC49-966E-9E6E225FBB27}"/>
              </a:ext>
            </a:extLst>
          </p:cNvPr>
          <p:cNvGrpSpPr/>
          <p:nvPr/>
        </p:nvGrpSpPr>
        <p:grpSpPr>
          <a:xfrm>
            <a:off x="432312" y="545376"/>
            <a:ext cx="7330765" cy="4498897"/>
            <a:chOff x="438532" y="545376"/>
            <a:chExt cx="8859543" cy="543711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077FEDC-7BA4-F44E-AFC4-FB748419D74C}"/>
                </a:ext>
              </a:extLst>
            </p:cNvPr>
            <p:cNvSpPr/>
            <p:nvPr/>
          </p:nvSpPr>
          <p:spPr>
            <a:xfrm>
              <a:off x="852819" y="3615066"/>
              <a:ext cx="6921175" cy="236742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950D6699-9576-2A46-A20A-FB25C8198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51" y="3718416"/>
              <a:ext cx="761999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A721FABB-0E3B-E945-9952-B12061549A75}"/>
                </a:ext>
              </a:extLst>
            </p:cNvPr>
            <p:cNvSpPr/>
            <p:nvPr/>
          </p:nvSpPr>
          <p:spPr bwMode="auto">
            <a:xfrm>
              <a:off x="522619" y="901770"/>
              <a:ext cx="2522032" cy="193012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VPC1(10.1.0.0/16)</a:t>
              </a:r>
            </a:p>
          </p:txBody>
        </p:sp>
        <p:pic>
          <p:nvPicPr>
            <p:cNvPr id="9" name="Graphic 9">
              <a:extLst>
                <a:ext uri="{FF2B5EF4-FFF2-40B4-BE49-F238E27FC236}">
                  <a16:creationId xmlns:a16="http://schemas.microsoft.com/office/drawing/2014/main" id="{AEEA39DC-390B-5741-8BEF-900FCCADD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19" y="90177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EBAE5417-13C7-384E-8C86-1F8B13908610}"/>
                </a:ext>
              </a:extLst>
            </p:cNvPr>
            <p:cNvSpPr/>
            <p:nvPr/>
          </p:nvSpPr>
          <p:spPr bwMode="auto">
            <a:xfrm>
              <a:off x="3649331" y="901770"/>
              <a:ext cx="2522032" cy="193012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VPC2(10.2.0.0/16)</a:t>
              </a:r>
            </a:p>
          </p:txBody>
        </p:sp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0F4917CC-4381-4A41-837D-DFB5C2761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331" y="90177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D29BB68C-E05C-D44B-8593-F7323269D1A2}"/>
                </a:ext>
              </a:extLst>
            </p:cNvPr>
            <p:cNvSpPr/>
            <p:nvPr/>
          </p:nvSpPr>
          <p:spPr bwMode="auto">
            <a:xfrm>
              <a:off x="6776043" y="903514"/>
              <a:ext cx="2522032" cy="193012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VPC3(10.3.0.0/16)</a:t>
              </a:r>
            </a:p>
          </p:txBody>
        </p:sp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038B04E9-7839-384E-8FDC-987FD73BE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043" y="9035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0F58B2B7-C514-174B-9456-7AACB0EE86BB}"/>
                </a:ext>
              </a:extLst>
            </p:cNvPr>
            <p:cNvSpPr/>
            <p:nvPr/>
          </p:nvSpPr>
          <p:spPr>
            <a:xfrm>
              <a:off x="973400" y="1231970"/>
              <a:ext cx="1765300" cy="77633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6" name="Graphic 23">
              <a:extLst>
                <a:ext uri="{FF2B5EF4-FFF2-40B4-BE49-F238E27FC236}">
                  <a16:creationId xmlns:a16="http://schemas.microsoft.com/office/drawing/2014/main" id="{7636DF94-64F0-CF4B-9FF5-2CFF97315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99" y="1243070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5719E36-EF61-774B-B487-D3240E10ED57}"/>
                </a:ext>
              </a:extLst>
            </p:cNvPr>
            <p:cNvSpPr/>
            <p:nvPr/>
          </p:nvSpPr>
          <p:spPr>
            <a:xfrm>
              <a:off x="973399" y="2039894"/>
              <a:ext cx="1765300" cy="762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8" name="Graphic 35">
              <a:extLst>
                <a:ext uri="{FF2B5EF4-FFF2-40B4-BE49-F238E27FC236}">
                  <a16:creationId xmlns:a16="http://schemas.microsoft.com/office/drawing/2014/main" id="{9451912D-AFF9-A84C-A05C-CF70115CF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99" y="2038306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0E0AC0A7-798F-6447-B504-59E411105015}"/>
                </a:ext>
              </a:extLst>
            </p:cNvPr>
            <p:cNvSpPr/>
            <p:nvPr/>
          </p:nvSpPr>
          <p:spPr>
            <a:xfrm>
              <a:off x="4027697" y="2008309"/>
              <a:ext cx="1765300" cy="762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35">
              <a:extLst>
                <a:ext uri="{FF2B5EF4-FFF2-40B4-BE49-F238E27FC236}">
                  <a16:creationId xmlns:a16="http://schemas.microsoft.com/office/drawing/2014/main" id="{00172D20-CDF8-1E44-A434-01C6FBC8F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697" y="200672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B05F30F-7985-3342-A298-AE0112261140}"/>
                </a:ext>
              </a:extLst>
            </p:cNvPr>
            <p:cNvSpPr/>
            <p:nvPr/>
          </p:nvSpPr>
          <p:spPr>
            <a:xfrm>
              <a:off x="7151076" y="2006721"/>
              <a:ext cx="1765300" cy="762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2" name="Graphic 35">
              <a:extLst>
                <a:ext uri="{FF2B5EF4-FFF2-40B4-BE49-F238E27FC236}">
                  <a16:creationId xmlns:a16="http://schemas.microsoft.com/office/drawing/2014/main" id="{5C10F936-5F2A-834F-9793-5C1AFDC32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076" y="2005133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60">
              <a:extLst>
                <a:ext uri="{FF2B5EF4-FFF2-40B4-BE49-F238E27FC236}">
                  <a16:creationId xmlns:a16="http://schemas.microsoft.com/office/drawing/2014/main" id="{1680755C-377A-F54C-A2BB-47A6C49F0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369" y="227977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Graphic 60">
              <a:extLst>
                <a:ext uri="{FF2B5EF4-FFF2-40B4-BE49-F238E27FC236}">
                  <a16:creationId xmlns:a16="http://schemas.microsoft.com/office/drawing/2014/main" id="{9A1F2DB8-3C22-4645-9201-9452F669E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465" y="227977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Graphic 60">
              <a:extLst>
                <a:ext uri="{FF2B5EF4-FFF2-40B4-BE49-F238E27FC236}">
                  <a16:creationId xmlns:a16="http://schemas.microsoft.com/office/drawing/2014/main" id="{4391B015-2425-E342-8F0C-B88E4AA58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993" y="22748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Graphic 35">
              <a:extLst>
                <a:ext uri="{FF2B5EF4-FFF2-40B4-BE49-F238E27FC236}">
                  <a16:creationId xmlns:a16="http://schemas.microsoft.com/office/drawing/2014/main" id="{4D51EEFB-59F4-7E4E-9D2E-8AD3B497E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035" y="146275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7">
              <a:extLst>
                <a:ext uri="{FF2B5EF4-FFF2-40B4-BE49-F238E27FC236}">
                  <a16:creationId xmlns:a16="http://schemas.microsoft.com/office/drawing/2014/main" id="{E7EAB0F3-6347-CF4D-BF35-EA8B52549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612" y="1525798"/>
              <a:ext cx="681929" cy="409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gateway</a:t>
              </a:r>
            </a:p>
          </p:txBody>
        </p:sp>
        <p:pic>
          <p:nvPicPr>
            <p:cNvPr id="28" name="Graphic 10">
              <a:extLst>
                <a:ext uri="{FF2B5EF4-FFF2-40B4-BE49-F238E27FC236}">
                  <a16:creationId xmlns:a16="http://schemas.microsoft.com/office/drawing/2014/main" id="{494BB8AE-7B23-6748-A6BA-D78EFCA1C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035" y="5453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8F2798E4-AF75-AD41-A035-AA074E368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32" y="4566927"/>
              <a:ext cx="102592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Transit Gateway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43A425C-33CB-B744-9A6F-1F7FECEFABD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783635" y="2831891"/>
              <a:ext cx="1282847" cy="1225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80EC073B-5C4D-6E4C-814C-422CA006F73B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709374" y="2831891"/>
              <a:ext cx="200973" cy="1225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E1EFC0A-6D3E-6C49-A80A-E911FBBC1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3328" y="2768721"/>
              <a:ext cx="1513671" cy="128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89074B68-A560-084F-AD67-AEEBF22B5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407" y="2423431"/>
              <a:ext cx="6492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1</a:t>
              </a:r>
            </a:p>
          </p:txBody>
        </p:sp>
        <p:sp>
          <p:nvSpPr>
            <p:cNvPr id="37" name="TextBox 17">
              <a:extLst>
                <a:ext uri="{FF2B5EF4-FFF2-40B4-BE49-F238E27FC236}">
                  <a16:creationId xmlns:a16="http://schemas.microsoft.com/office/drawing/2014/main" id="{CEAD427B-1ACF-4748-BE37-4D4B167B6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509" y="2393191"/>
              <a:ext cx="6492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2</a:t>
              </a:r>
            </a:p>
          </p:txBody>
        </p:sp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3840B9D7-1CE5-9142-9241-805322322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0020" y="2393191"/>
              <a:ext cx="6492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 3</a:t>
              </a: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0FF9F4B2-FE86-5C4B-A127-84E32BAA5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603" y="3704426"/>
              <a:ext cx="5963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associate</a:t>
              </a:r>
            </a:p>
          </p:txBody>
        </p:sp>
        <p:sp>
          <p:nvSpPr>
            <p:cNvPr id="41" name="TextBox 17">
              <a:extLst>
                <a:ext uri="{FF2B5EF4-FFF2-40B4-BE49-F238E27FC236}">
                  <a16:creationId xmlns:a16="http://schemas.microsoft.com/office/drawing/2014/main" id="{D9536364-20BD-4D4E-A77F-4F15AAE08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065" y="3702184"/>
              <a:ext cx="5963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associate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5F472BF7-2D0E-0947-92EC-821A9ED22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004" y="3702184"/>
              <a:ext cx="5963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associate</a:t>
              </a:r>
            </a:p>
          </p:txBody>
        </p:sp>
      </p:grp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1"/>
            <a:ext cx="2086837" cy="159706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VPC5(10.5.0.0/16)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5676240" y="2437336"/>
            <a:ext cx="4756165" cy="116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5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B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534" y="3328490"/>
            <a:ext cx="493419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205040" y="2463472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359904" y="2463472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24601" y="2438780"/>
            <a:ext cx="395058" cy="6179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216C4BD-9E77-E149-ABD2-76C3361C46A9}"/>
              </a:ext>
            </a:extLst>
          </p:cNvPr>
          <p:cNvCxnSpPr>
            <a:cxnSpLocks/>
          </p:cNvCxnSpPr>
          <p:nvPr/>
        </p:nvCxnSpPr>
        <p:spPr>
          <a:xfrm flipH="1">
            <a:off x="6513827" y="2403925"/>
            <a:ext cx="2826724" cy="7863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87" y="274148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487" y="274148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787" y="261448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587" y="2347785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</a:t>
            </a:r>
          </a:p>
        </p:txBody>
      </p:sp>
      <p:sp>
        <p:nvSpPr>
          <p:cNvPr id="74" name="角丸四角形吹き出し 73">
            <a:extLst>
              <a:ext uri="{FF2B5EF4-FFF2-40B4-BE49-F238E27FC236}">
                <a16:creationId xmlns:a16="http://schemas.microsoft.com/office/drawing/2014/main" id="{0B4368C7-B245-8445-8720-FF25C0A03A04}"/>
              </a:ext>
            </a:extLst>
          </p:cNvPr>
          <p:cNvSpPr/>
          <p:nvPr/>
        </p:nvSpPr>
        <p:spPr>
          <a:xfrm>
            <a:off x="2706225" y="5556233"/>
            <a:ext cx="1807294" cy="1140510"/>
          </a:xfrm>
          <a:prstGeom prst="wedgeRoundRectCallout">
            <a:avLst>
              <a:gd name="adj1" fmla="val -56551"/>
              <a:gd name="adj2" fmla="val -95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Share TGW in RAM with </a:t>
            </a:r>
            <a:r>
              <a:rPr lang="en" altLang="ja-JP" sz="1600" dirty="0" err="1"/>
              <a:t>AccountB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76984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261</Words>
  <Application>Microsoft Macintosh PowerPoint</Application>
  <PresentationFormat>ワイド画面</PresentationFormat>
  <Paragraphs>168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93</cp:revision>
  <dcterms:created xsi:type="dcterms:W3CDTF">2021-06-26T05:30:00Z</dcterms:created>
  <dcterms:modified xsi:type="dcterms:W3CDTF">2021-06-26T15:09:10Z</dcterms:modified>
</cp:coreProperties>
</file>