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0"/>
    <p:restoredTop sz="94619"/>
  </p:normalViewPr>
  <p:slideViewPr>
    <p:cSldViewPr snapToGrid="0" snapToObjects="1">
      <p:cViewPr varScale="1">
        <p:scale>
          <a:sx n="151" d="100"/>
          <a:sy n="15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0A864-E690-F240-BA95-BD6E81CB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BAAEE2-D500-2147-84A6-FB539FF1D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AE35C2-D717-DD47-AE02-848898C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AF739-CF31-E544-9B4F-DA986BA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C994E-44BC-AB42-ABD1-66CAD4AF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AFF0-CBFB-D04D-ABD5-DF016C6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9D4579-FAF4-764C-87E3-C8EAD4C9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0D70C-8F7A-BE4B-B4D9-B5B293B1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09FF0-319A-244C-B7FE-B329B19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3F454-E074-AA4E-A47A-842DA89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A4924-AA14-0448-AC88-E4A2C0725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F9FD4-3938-8340-B608-7C265259E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ACAA1-8FEE-DE45-90EC-5B6B3C9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7F663-0EA4-E144-A866-4696903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B37F0-CE59-2B43-9F31-38B5611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9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CC985-5004-3243-9A65-1BEBC219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211DF-2A4B-1E4D-8067-A4016B97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E7824-1234-6143-B595-E0E349EC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73084-2775-DD4A-98F3-C2166BBA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94C85-F3EA-7E40-B3DF-CFB1A8EE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8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D33AB-CA82-5642-9E7D-8FE9EBB5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5A34C-D099-2F4A-8576-EC495AA3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7FF89-6B3D-CF4F-BC20-D4D458CD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E49A7-5A1D-5846-B32E-372B2E8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820F6-E442-9045-BE7C-0F6F8A8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0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915F8-1E47-4045-9869-A6969950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59253-DF83-2346-ADEA-EFFF06460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3C379D-135E-7045-98EB-802B2F96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9326C-AFEC-B648-932B-5F2CE711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32851-C4C7-EA4F-97CD-6EA274C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2318F-FFC4-D144-9AC8-E12439C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26624-A103-7441-BE6A-090E6AAA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D78D4-466A-2341-AD8E-347392B1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ADC95D-29F3-D24A-8B46-825556AD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41B45A-14BA-554C-81B5-42F002965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DBAA55-D9DE-0A4D-BDC7-EDB83B95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7C13D3-DF7B-9449-89C4-0EDCEC0D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24DAD-A411-0B48-AE2C-2ADF7B9C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4F4738-190A-624B-A191-CA7108E8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79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C0772-0C81-8D4D-AB9C-67C81FBF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0DCE2B-27D1-ED43-BADB-0C0D687A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76B3A4-1951-C843-B946-48D2C7A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1FD8B-61F6-2C45-88C2-603A9B5D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9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C249B0-E108-F94B-813D-749FA50A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AE83CB-8765-984F-9F5A-4DC9FF8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FB1D38-C25A-ED40-B3EF-B3BD9107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7AC85-4868-5B4D-8D74-84D05F15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54A64-DE8C-E943-9A46-BF1ABFD7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89DBF-E988-8746-BBC6-134782D2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C90E06-2D39-9A48-A7D8-CC5143E7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C619D-8AE3-4C40-B32C-9C721A4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C1E60-6A11-A645-85E0-CB0EE546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5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BA67-8A24-204D-BC30-42D145F6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581780-F4E9-5A47-8B06-B159E187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EE0E7-47B2-D14A-B267-B67D7767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F6E246-226E-AB46-8E73-412D333D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A58A4-9199-6941-A864-CAF5CB9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850E77-9A09-3D49-AC88-2E7F298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CDAA7-B040-BF4D-BF8F-6569501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401766-2A5A-AB42-A5CB-ACE7176D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808D0-8A00-844B-9409-8F2B178E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11A6-E724-5D41-B5CE-8BCD0CA4E178}" type="datetimeFigureOut">
              <a:rPr kumimoji="1" lang="ja-JP" altLang="en-US" smtClean="0"/>
              <a:t>2019/6/2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93A00-B07B-3F4E-BD59-C536D1FB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931DCF-7423-3247-B616-977AB1CE2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37C2-0B1A-C64E-9759-76CAA1B1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0262BF8F-F352-5A4C-83EF-7511278F89C3}"/>
              </a:ext>
            </a:extLst>
          </p:cNvPr>
          <p:cNvSpPr/>
          <p:nvPr/>
        </p:nvSpPr>
        <p:spPr>
          <a:xfrm>
            <a:off x="2085123" y="1828800"/>
            <a:ext cx="2419022" cy="434035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Availability zone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81A20DB9-1897-4B41-9AC6-1800DE2A609E}"/>
              </a:ext>
            </a:extLst>
          </p:cNvPr>
          <p:cNvSpPr/>
          <p:nvPr/>
        </p:nvSpPr>
        <p:spPr>
          <a:xfrm>
            <a:off x="1294388" y="1536192"/>
            <a:ext cx="7617964" cy="479593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Region</a:t>
            </a:r>
          </a:p>
        </p:txBody>
      </p:sp>
      <p:pic>
        <p:nvPicPr>
          <p:cNvPr id="11" name="Graphic 48">
            <a:extLst>
              <a:ext uri="{FF2B5EF4-FFF2-40B4-BE49-F238E27FC236}">
                <a16:creationId xmlns:a16="http://schemas.microsoft.com/office/drawing/2014/main" id="{44A0C37A-EE00-D042-942B-812BE2C7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207" y="1539203"/>
            <a:ext cx="330200" cy="330200"/>
          </a:xfrm>
          <a:prstGeom prst="rect">
            <a:avLst/>
          </a:prstGeom>
        </p:spPr>
      </p:pic>
      <p:sp>
        <p:nvSpPr>
          <p:cNvPr id="15" name="Rectangle 25">
            <a:extLst>
              <a:ext uri="{FF2B5EF4-FFF2-40B4-BE49-F238E27FC236}">
                <a16:creationId xmlns:a16="http://schemas.microsoft.com/office/drawing/2014/main" id="{11106D18-452F-FF44-A920-1C000E6285F2}"/>
              </a:ext>
            </a:extLst>
          </p:cNvPr>
          <p:cNvSpPr/>
          <p:nvPr/>
        </p:nvSpPr>
        <p:spPr>
          <a:xfrm>
            <a:off x="1438824" y="2176490"/>
            <a:ext cx="6327480" cy="3821973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1D8900"/>
              </a:solidFill>
              <a:effectLst/>
              <a:uLnTx/>
              <a:uFillTx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kern="0" dirty="0">
              <a:ln w="0"/>
              <a:solidFill>
                <a:srgbClr val="1D8900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VPC</a:t>
            </a:r>
          </a:p>
        </p:txBody>
      </p:sp>
      <p:pic>
        <p:nvPicPr>
          <p:cNvPr id="16" name="Graphic 66">
            <a:extLst>
              <a:ext uri="{FF2B5EF4-FFF2-40B4-BE49-F238E27FC236}">
                <a16:creationId xmlns:a16="http://schemas.microsoft.com/office/drawing/2014/main" id="{0BA4139A-0278-5B48-946C-16186F50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9488" y="2193980"/>
            <a:ext cx="330200" cy="330200"/>
          </a:xfrm>
          <a:prstGeom prst="rect">
            <a:avLst/>
          </a:prstGeom>
        </p:spPr>
      </p:pic>
      <p:sp>
        <p:nvSpPr>
          <p:cNvPr id="19" name="Rectangle 28">
            <a:extLst>
              <a:ext uri="{FF2B5EF4-FFF2-40B4-BE49-F238E27FC236}">
                <a16:creationId xmlns:a16="http://schemas.microsoft.com/office/drawing/2014/main" id="{F1A4515C-083A-E940-8A61-B6C7940E40E5}"/>
              </a:ext>
            </a:extLst>
          </p:cNvPr>
          <p:cNvSpPr/>
          <p:nvPr/>
        </p:nvSpPr>
        <p:spPr>
          <a:xfrm>
            <a:off x="2220731" y="2690591"/>
            <a:ext cx="2188483" cy="1674146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Public Subnet</a:t>
            </a:r>
          </a:p>
        </p:txBody>
      </p:sp>
      <p:pic>
        <p:nvPicPr>
          <p:cNvPr id="20" name="Graphic 68">
            <a:extLst>
              <a:ext uri="{FF2B5EF4-FFF2-40B4-BE49-F238E27FC236}">
                <a16:creationId xmlns:a16="http://schemas.microsoft.com/office/drawing/2014/main" id="{22C64078-8228-CA46-9BE9-70DE8E386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0732" y="2698139"/>
            <a:ext cx="330200" cy="330200"/>
          </a:xfrm>
          <a:prstGeom prst="rect">
            <a:avLst/>
          </a:prstGeom>
        </p:spPr>
      </p:pic>
      <p:pic>
        <p:nvPicPr>
          <p:cNvPr id="24" name="Graphic 35">
            <a:extLst>
              <a:ext uri="{FF2B5EF4-FFF2-40B4-BE49-F238E27FC236}">
                <a16:creationId xmlns:a16="http://schemas.microsoft.com/office/drawing/2014/main" id="{88DA5F91-A6A5-4049-8A16-FF89908DC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7139" y="2928882"/>
            <a:ext cx="469900" cy="469900"/>
          </a:xfrm>
          <a:prstGeom prst="rect">
            <a:avLst/>
          </a:prstGeom>
        </p:spPr>
      </p:pic>
      <p:sp>
        <p:nvSpPr>
          <p:cNvPr id="26" name="TextBox 58">
            <a:extLst>
              <a:ext uri="{FF2B5EF4-FFF2-40B4-BE49-F238E27FC236}">
                <a16:creationId xmlns:a16="http://schemas.microsoft.com/office/drawing/2014/main" id="{93670452-4565-ED4D-85A4-D3D0AB5971D8}"/>
              </a:ext>
            </a:extLst>
          </p:cNvPr>
          <p:cNvSpPr txBox="1"/>
          <p:nvPr/>
        </p:nvSpPr>
        <p:spPr>
          <a:xfrm>
            <a:off x="7807944" y="3493843"/>
            <a:ext cx="99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Contents bucket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534BAEDD-0E26-F146-A4A2-59B64B9F02CB}"/>
              </a:ext>
            </a:extLst>
          </p:cNvPr>
          <p:cNvSpPr/>
          <p:nvPr/>
        </p:nvSpPr>
        <p:spPr>
          <a:xfrm>
            <a:off x="3316224" y="3420242"/>
            <a:ext cx="3828288" cy="873888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809FE698-9FBB-5844-AAEC-1D373DE02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4391" y="3420241"/>
            <a:ext cx="228376" cy="277535"/>
          </a:xfrm>
          <a:prstGeom prst="rect">
            <a:avLst/>
          </a:prstGeom>
        </p:spPr>
      </p:pic>
      <p:sp>
        <p:nvSpPr>
          <p:cNvPr id="32" name="Rectangle 36">
            <a:extLst>
              <a:ext uri="{FF2B5EF4-FFF2-40B4-BE49-F238E27FC236}">
                <a16:creationId xmlns:a16="http://schemas.microsoft.com/office/drawing/2014/main" id="{BFF6F4D9-49E1-924B-A014-B925E109A03F}"/>
              </a:ext>
            </a:extLst>
          </p:cNvPr>
          <p:cNvSpPr/>
          <p:nvPr/>
        </p:nvSpPr>
        <p:spPr>
          <a:xfrm>
            <a:off x="5699906" y="1828800"/>
            <a:ext cx="1865085" cy="434035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Availability zone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7D7D198-4CD4-AB46-8EF3-56AE37017784}"/>
              </a:ext>
            </a:extLst>
          </p:cNvPr>
          <p:cNvSpPr/>
          <p:nvPr/>
        </p:nvSpPr>
        <p:spPr>
          <a:xfrm>
            <a:off x="2220731" y="4564531"/>
            <a:ext cx="2188483" cy="13363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Private Subnet</a:t>
            </a:r>
          </a:p>
        </p:txBody>
      </p:sp>
      <p:pic>
        <p:nvPicPr>
          <p:cNvPr id="34" name="Graphic 68">
            <a:extLst>
              <a:ext uri="{FF2B5EF4-FFF2-40B4-BE49-F238E27FC236}">
                <a16:creationId xmlns:a16="http://schemas.microsoft.com/office/drawing/2014/main" id="{DB8C4302-4283-E94E-94E6-2C63BF7A3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0732" y="4565206"/>
            <a:ext cx="330200" cy="330200"/>
          </a:xfrm>
          <a:prstGeom prst="rect">
            <a:avLst/>
          </a:prstGeom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9437C7B3-9F5E-5149-B314-CB8A1F849A94}"/>
              </a:ext>
            </a:extLst>
          </p:cNvPr>
          <p:cNvSpPr/>
          <p:nvPr/>
        </p:nvSpPr>
        <p:spPr>
          <a:xfrm>
            <a:off x="5835515" y="2698139"/>
            <a:ext cx="1604398" cy="16665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Public Subnet</a:t>
            </a:r>
          </a:p>
        </p:txBody>
      </p:sp>
      <p:pic>
        <p:nvPicPr>
          <p:cNvPr id="38" name="Graphic 68">
            <a:extLst>
              <a:ext uri="{FF2B5EF4-FFF2-40B4-BE49-F238E27FC236}">
                <a16:creationId xmlns:a16="http://schemas.microsoft.com/office/drawing/2014/main" id="{0655DB44-2449-0645-A620-09673DFA0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4627" y="2696027"/>
            <a:ext cx="330200" cy="330200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CC3D6082-574C-184B-96ED-703D3E906D80}"/>
              </a:ext>
            </a:extLst>
          </p:cNvPr>
          <p:cNvSpPr/>
          <p:nvPr/>
        </p:nvSpPr>
        <p:spPr>
          <a:xfrm>
            <a:off x="5835515" y="4564531"/>
            <a:ext cx="1604398" cy="133639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Noto Sans CJK JP" panose="020B0500000000000000" pitchFamily="34" charset="-128"/>
                <a:ea typeface="Noto Sans CJK JP" panose="020B0500000000000000" pitchFamily="34" charset="-128"/>
              </a:rPr>
              <a:t>Private Subnet</a:t>
            </a:r>
          </a:p>
        </p:txBody>
      </p:sp>
      <p:pic>
        <p:nvPicPr>
          <p:cNvPr id="40" name="Graphic 68">
            <a:extLst>
              <a:ext uri="{FF2B5EF4-FFF2-40B4-BE49-F238E27FC236}">
                <a16:creationId xmlns:a16="http://schemas.microsoft.com/office/drawing/2014/main" id="{2A8538E1-5220-9F4C-9267-04ED38A1D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5515" y="4565206"/>
            <a:ext cx="330200" cy="330200"/>
          </a:xfrm>
          <a:prstGeom prst="rect">
            <a:avLst/>
          </a:prstGeom>
        </p:spPr>
      </p:pic>
      <p:pic>
        <p:nvPicPr>
          <p:cNvPr id="41" name="Graphic 7">
            <a:extLst>
              <a:ext uri="{FF2B5EF4-FFF2-40B4-BE49-F238E27FC236}">
                <a16:creationId xmlns:a16="http://schemas.microsoft.com/office/drawing/2014/main" id="{56D5A82C-4197-2341-8BB9-E890B6ACCC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030" y="2690590"/>
            <a:ext cx="395990" cy="395990"/>
          </a:xfrm>
          <a:prstGeom prst="rect">
            <a:avLst/>
          </a:prstGeom>
        </p:spPr>
      </p:pic>
      <p:sp>
        <p:nvSpPr>
          <p:cNvPr id="42" name="TextBox 58">
            <a:extLst>
              <a:ext uri="{FF2B5EF4-FFF2-40B4-BE49-F238E27FC236}">
                <a16:creationId xmlns:a16="http://schemas.microsoft.com/office/drawing/2014/main" id="{902465BA-6637-A748-914B-70A22AF21A41}"/>
              </a:ext>
            </a:extLst>
          </p:cNvPr>
          <p:cNvSpPr txBox="1"/>
          <p:nvPr/>
        </p:nvSpPr>
        <p:spPr>
          <a:xfrm>
            <a:off x="3927796" y="1070288"/>
            <a:ext cx="8127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CloudFront</a:t>
            </a:r>
          </a:p>
        </p:txBody>
      </p:sp>
      <p:pic>
        <p:nvPicPr>
          <p:cNvPr id="43" name="Graphic 24">
            <a:extLst>
              <a:ext uri="{FF2B5EF4-FFF2-40B4-BE49-F238E27FC236}">
                <a16:creationId xmlns:a16="http://schemas.microsoft.com/office/drawing/2014/main" id="{9A7A5B76-77AE-414E-B157-6C7A62D03E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1512" y="3485608"/>
            <a:ext cx="469900" cy="469900"/>
          </a:xfrm>
          <a:prstGeom prst="rect">
            <a:avLst/>
          </a:prstGeom>
        </p:spPr>
      </p:pic>
      <p:sp>
        <p:nvSpPr>
          <p:cNvPr id="44" name="TextBox 25">
            <a:extLst>
              <a:ext uri="{FF2B5EF4-FFF2-40B4-BE49-F238E27FC236}">
                <a16:creationId xmlns:a16="http://schemas.microsoft.com/office/drawing/2014/main" id="{BB18840C-C88D-DC42-9169-6E71A348A272}"/>
              </a:ext>
            </a:extLst>
          </p:cNvPr>
          <p:cNvSpPr txBox="1"/>
          <p:nvPr/>
        </p:nvSpPr>
        <p:spPr>
          <a:xfrm>
            <a:off x="3494245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Reader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45B82787-CA14-D041-A1EC-2C1CFF230D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34712" y="3485608"/>
            <a:ext cx="469900" cy="469900"/>
          </a:xfrm>
          <a:prstGeom prst="rect">
            <a:avLst/>
          </a:prstGeom>
        </p:spPr>
      </p:pic>
      <p:sp>
        <p:nvSpPr>
          <p:cNvPr id="46" name="TextBox 25">
            <a:extLst>
              <a:ext uri="{FF2B5EF4-FFF2-40B4-BE49-F238E27FC236}">
                <a16:creationId xmlns:a16="http://schemas.microsoft.com/office/drawing/2014/main" id="{28CB5C75-B153-1447-9049-7359C6F1C0E1}"/>
              </a:ext>
            </a:extLst>
          </p:cNvPr>
          <p:cNvSpPr txBox="1"/>
          <p:nvPr/>
        </p:nvSpPr>
        <p:spPr>
          <a:xfrm>
            <a:off x="6237445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Reader</a:t>
            </a:r>
          </a:p>
        </p:txBody>
      </p:sp>
      <p:pic>
        <p:nvPicPr>
          <p:cNvPr id="47" name="Graphic 24">
            <a:extLst>
              <a:ext uri="{FF2B5EF4-FFF2-40B4-BE49-F238E27FC236}">
                <a16:creationId xmlns:a16="http://schemas.microsoft.com/office/drawing/2014/main" id="{399DA265-3692-C84B-869F-791A741FB0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18616" y="3485608"/>
            <a:ext cx="469900" cy="469900"/>
          </a:xfrm>
          <a:prstGeom prst="rect">
            <a:avLst/>
          </a:prstGeom>
        </p:spPr>
      </p:pic>
      <p:sp>
        <p:nvSpPr>
          <p:cNvPr id="48" name="TextBox 25">
            <a:extLst>
              <a:ext uri="{FF2B5EF4-FFF2-40B4-BE49-F238E27FC236}">
                <a16:creationId xmlns:a16="http://schemas.microsoft.com/office/drawing/2014/main" id="{5402AF21-5671-B244-AC68-671BC729A007}"/>
              </a:ext>
            </a:extLst>
          </p:cNvPr>
          <p:cNvSpPr txBox="1"/>
          <p:nvPr/>
        </p:nvSpPr>
        <p:spPr>
          <a:xfrm>
            <a:off x="2421349" y="3972811"/>
            <a:ext cx="698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Wordpress</a:t>
            </a:r>
            <a:endParaRPr lang="en-US" sz="1100" dirty="0">
              <a:solidFill>
                <a:srgbClr val="232F3E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Master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6A8DDB-A216-2449-8D79-0F19FA2672C3}"/>
              </a:ext>
            </a:extLst>
          </p:cNvPr>
          <p:cNvSpPr/>
          <p:nvPr/>
        </p:nvSpPr>
        <p:spPr>
          <a:xfrm>
            <a:off x="4875840" y="3698868"/>
            <a:ext cx="514564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Auto</a:t>
            </a:r>
          </a:p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Scaling </a:t>
            </a:r>
          </a:p>
          <a:p>
            <a:pPr lvl="0" algn="ctr">
              <a:defRPr/>
            </a:pPr>
            <a:r>
              <a:rPr kumimoji="0" lang="en-US" altLang="ja-JP" sz="1100" kern="0" dirty="0">
                <a:solidFill>
                  <a:srgbClr val="D86613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group</a:t>
            </a:r>
          </a:p>
        </p:txBody>
      </p:sp>
      <p:cxnSp>
        <p:nvCxnSpPr>
          <p:cNvPr id="51" name="Elbow Connector 22">
            <a:extLst>
              <a:ext uri="{FF2B5EF4-FFF2-40B4-BE49-F238E27FC236}">
                <a16:creationId xmlns:a16="http://schemas.microsoft.com/office/drawing/2014/main" id="{CF6FE766-5C2F-2840-B5D5-B3B10F73405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5400000">
            <a:off x="3728282" y="2111865"/>
            <a:ext cx="399028" cy="2348459"/>
          </a:xfrm>
          <a:prstGeom prst="bentConnector3">
            <a:avLst>
              <a:gd name="adj1" fmla="val 49999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6" name="Elbow Connector 22">
            <a:extLst>
              <a:ext uri="{FF2B5EF4-FFF2-40B4-BE49-F238E27FC236}">
                <a16:creationId xmlns:a16="http://schemas.microsoft.com/office/drawing/2014/main" id="{4B2675BA-5E7B-8C48-9D06-1661841ECBC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5400000">
            <a:off x="4264730" y="2648313"/>
            <a:ext cx="399028" cy="12755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9" name="Elbow Connector 22">
            <a:extLst>
              <a:ext uri="{FF2B5EF4-FFF2-40B4-BE49-F238E27FC236}">
                <a16:creationId xmlns:a16="http://schemas.microsoft.com/office/drawing/2014/main" id="{71A09E22-C13C-F946-9900-CB6441E500EC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rot="16200000" flipH="1">
            <a:off x="5636329" y="2552275"/>
            <a:ext cx="399028" cy="14676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pic>
        <p:nvPicPr>
          <p:cNvPr id="63" name="Graphic 15">
            <a:extLst>
              <a:ext uri="{FF2B5EF4-FFF2-40B4-BE49-F238E27FC236}">
                <a16:creationId xmlns:a16="http://schemas.microsoft.com/office/drawing/2014/main" id="{8F5EDE9C-AB33-554D-8354-CE341BB9DA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6302" y="5011925"/>
            <a:ext cx="457944" cy="457944"/>
          </a:xfrm>
          <a:prstGeom prst="rect">
            <a:avLst/>
          </a:prstGeom>
        </p:spPr>
      </p:pic>
      <p:sp>
        <p:nvSpPr>
          <p:cNvPr id="64" name="TextBox 25">
            <a:extLst>
              <a:ext uri="{FF2B5EF4-FFF2-40B4-BE49-F238E27FC236}">
                <a16:creationId xmlns:a16="http://schemas.microsoft.com/office/drawing/2014/main" id="{2180084F-0A07-9046-9F0F-6D00D36738FF}"/>
              </a:ext>
            </a:extLst>
          </p:cNvPr>
          <p:cNvSpPr txBox="1"/>
          <p:nvPr/>
        </p:nvSpPr>
        <p:spPr>
          <a:xfrm>
            <a:off x="2872500" y="5545579"/>
            <a:ext cx="82073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RDS(MySQL)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Master</a:t>
            </a:r>
          </a:p>
        </p:txBody>
      </p:sp>
      <p:pic>
        <p:nvPicPr>
          <p:cNvPr id="65" name="Graphic 15">
            <a:extLst>
              <a:ext uri="{FF2B5EF4-FFF2-40B4-BE49-F238E27FC236}">
                <a16:creationId xmlns:a16="http://schemas.microsoft.com/office/drawing/2014/main" id="{E365BEB3-9953-DB40-AF29-FF91BAF177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3486" y="5011925"/>
            <a:ext cx="457944" cy="457944"/>
          </a:xfrm>
          <a:prstGeom prst="rect">
            <a:avLst/>
          </a:prstGeom>
        </p:spPr>
      </p:pic>
      <p:sp>
        <p:nvSpPr>
          <p:cNvPr id="66" name="TextBox 25">
            <a:extLst>
              <a:ext uri="{FF2B5EF4-FFF2-40B4-BE49-F238E27FC236}">
                <a16:creationId xmlns:a16="http://schemas.microsoft.com/office/drawing/2014/main" id="{BCAC8D65-6C73-D04D-BC93-B97316B867B9}"/>
              </a:ext>
            </a:extLst>
          </p:cNvPr>
          <p:cNvSpPr txBox="1"/>
          <p:nvPr/>
        </p:nvSpPr>
        <p:spPr>
          <a:xfrm>
            <a:off x="6117437" y="5545579"/>
            <a:ext cx="1085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RDS(MySQL)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Standby(option)</a:t>
            </a:r>
          </a:p>
        </p:txBody>
      </p:sp>
      <p:pic>
        <p:nvPicPr>
          <p:cNvPr id="67" name="Graphic 41">
            <a:extLst>
              <a:ext uri="{FF2B5EF4-FFF2-40B4-BE49-F238E27FC236}">
                <a16:creationId xmlns:a16="http://schemas.microsoft.com/office/drawing/2014/main" id="{9C5EBFEB-627E-AE43-97C6-05068B891D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28397" y="272854"/>
            <a:ext cx="418095" cy="418095"/>
          </a:xfrm>
          <a:prstGeom prst="rect">
            <a:avLst/>
          </a:prstGeom>
        </p:spPr>
      </p:pic>
      <p:pic>
        <p:nvPicPr>
          <p:cNvPr id="68" name="Graphic 41">
            <a:extLst>
              <a:ext uri="{FF2B5EF4-FFF2-40B4-BE49-F238E27FC236}">
                <a16:creationId xmlns:a16="http://schemas.microsoft.com/office/drawing/2014/main" id="{DBF96569-2AA6-AC47-BA73-3BD99CC9EE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304590" y="859856"/>
            <a:ext cx="483586" cy="469900"/>
          </a:xfrm>
          <a:prstGeom prst="rect">
            <a:avLst/>
          </a:prstGeom>
        </p:spPr>
      </p:pic>
      <p:cxnSp>
        <p:nvCxnSpPr>
          <p:cNvPr id="69" name="Elbow Connector 22">
            <a:extLst>
              <a:ext uri="{FF2B5EF4-FFF2-40B4-BE49-F238E27FC236}">
                <a16:creationId xmlns:a16="http://schemas.microsoft.com/office/drawing/2014/main" id="{053D1621-05EB-684C-B5D7-E0E2D7B0CBFA}"/>
              </a:ext>
            </a:extLst>
          </p:cNvPr>
          <p:cNvCxnSpPr>
            <a:cxnSpLocks/>
            <a:stCxn id="68" idx="3"/>
            <a:endCxn id="67" idx="3"/>
          </p:cNvCxnSpPr>
          <p:nvPr/>
        </p:nvCxnSpPr>
        <p:spPr>
          <a:xfrm rot="10800000">
            <a:off x="6446492" y="481902"/>
            <a:ext cx="1858098" cy="61290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pic>
        <p:nvPicPr>
          <p:cNvPr id="73" name="Graphic 33">
            <a:extLst>
              <a:ext uri="{FF2B5EF4-FFF2-40B4-BE49-F238E27FC236}">
                <a16:creationId xmlns:a16="http://schemas.microsoft.com/office/drawing/2014/main" id="{C2B4B36A-E336-7044-8795-513FD2A867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63648" y="859856"/>
            <a:ext cx="472258" cy="472258"/>
          </a:xfrm>
          <a:prstGeom prst="rect">
            <a:avLst/>
          </a:prstGeom>
        </p:spPr>
      </p:pic>
      <p:sp>
        <p:nvSpPr>
          <p:cNvPr id="74" name="TextBox 58">
            <a:extLst>
              <a:ext uri="{FF2B5EF4-FFF2-40B4-BE49-F238E27FC236}">
                <a16:creationId xmlns:a16="http://schemas.microsoft.com/office/drawing/2014/main" id="{B1FB1D9F-380B-6943-99B2-1E08E71F13C3}"/>
              </a:ext>
            </a:extLst>
          </p:cNvPr>
          <p:cNvSpPr txBox="1"/>
          <p:nvPr/>
        </p:nvSpPr>
        <p:spPr>
          <a:xfrm>
            <a:off x="5237567" y="399728"/>
            <a:ext cx="6315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Noto Sans CJK JP" panose="020B0500000000000000" pitchFamily="34" charset="-128"/>
                <a:ea typeface="Noto Sans CJK JP" panose="020B0500000000000000" pitchFamily="34" charset="-128"/>
              </a:rPr>
              <a:t>Route 53</a:t>
            </a:r>
          </a:p>
        </p:txBody>
      </p:sp>
      <p:cxnSp>
        <p:nvCxnSpPr>
          <p:cNvPr id="75" name="Elbow Connector 22">
            <a:extLst>
              <a:ext uri="{FF2B5EF4-FFF2-40B4-BE49-F238E27FC236}">
                <a16:creationId xmlns:a16="http://schemas.microsoft.com/office/drawing/2014/main" id="{0D28C876-8E7D-1E4E-99C4-8BC745D8A00B}"/>
              </a:ext>
            </a:extLst>
          </p:cNvPr>
          <p:cNvCxnSpPr>
            <a:cxnSpLocks/>
            <a:stCxn id="68" idx="3"/>
            <a:endCxn id="73" idx="3"/>
          </p:cNvCxnSpPr>
          <p:nvPr/>
        </p:nvCxnSpPr>
        <p:spPr>
          <a:xfrm rot="10800000" flipV="1">
            <a:off x="5335906" y="1094805"/>
            <a:ext cx="2968684" cy="11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78" name="Elbow Connector 22">
            <a:extLst>
              <a:ext uri="{FF2B5EF4-FFF2-40B4-BE49-F238E27FC236}">
                <a16:creationId xmlns:a16="http://schemas.microsoft.com/office/drawing/2014/main" id="{069EF515-470F-8048-A4F0-BE0181881D60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rot="16200000" flipH="1">
            <a:off x="4421663" y="2010228"/>
            <a:ext cx="1358476" cy="22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1" name="Elbow Connector 22">
            <a:extLst>
              <a:ext uri="{FF2B5EF4-FFF2-40B4-BE49-F238E27FC236}">
                <a16:creationId xmlns:a16="http://schemas.microsoft.com/office/drawing/2014/main" id="{E4053005-C01E-2640-9C2F-145A996A6E9E}"/>
              </a:ext>
            </a:extLst>
          </p:cNvPr>
          <p:cNvCxnSpPr>
            <a:cxnSpLocks/>
            <a:stCxn id="73" idx="2"/>
            <a:endCxn id="24" idx="0"/>
          </p:cNvCxnSpPr>
          <p:nvPr/>
        </p:nvCxnSpPr>
        <p:spPr>
          <a:xfrm rot="16200000" flipH="1">
            <a:off x="5912549" y="519342"/>
            <a:ext cx="1596768" cy="3222312"/>
          </a:xfrm>
          <a:prstGeom prst="bentConnector3">
            <a:avLst>
              <a:gd name="adj1" fmla="val 23276"/>
            </a:avLst>
          </a:prstGeom>
          <a:noFill/>
          <a:ln w="12700" cap="flat" cmpd="sng" algn="ctr">
            <a:solidFill>
              <a:srgbClr val="535B63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43838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22</cp:revision>
  <dcterms:created xsi:type="dcterms:W3CDTF">2019-06-02T04:02:16Z</dcterms:created>
  <dcterms:modified xsi:type="dcterms:W3CDTF">2019-06-02T04:35:53Z</dcterms:modified>
</cp:coreProperties>
</file>