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66" r:id="rId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BQ Pool 26" initials="BP2" lastIdx="1" clrIdx="0">
    <p:extLst>
      <p:ext uri="{19B8F6BF-5375-455C-9EA6-DF929625EA0E}">
        <p15:presenceInfo xmlns:p15="http://schemas.microsoft.com/office/powerpoint/2012/main" userId="BBQ Pool 26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9D"/>
    <a:srgbClr val="CC3300"/>
    <a:srgbClr val="006E14"/>
    <a:srgbClr val="CE3333"/>
    <a:srgbClr val="53585F"/>
    <a:srgbClr val="0070C0"/>
    <a:srgbClr val="CDCDCD"/>
    <a:srgbClr val="666699"/>
    <a:srgbClr val="F7F7F7"/>
    <a:srgbClr val="EE8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5501" autoAdjust="0"/>
  </p:normalViewPr>
  <p:slideViewPr>
    <p:cSldViewPr snapToGrid="0">
      <p:cViewPr varScale="1">
        <p:scale>
          <a:sx n="46" d="100"/>
          <a:sy n="46" d="100"/>
        </p:scale>
        <p:origin x="1434" y="5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336889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800"/>
            </a:pPr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2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creen Shot 2016-01-28 at 5.32.0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2684" y="-35190"/>
            <a:ext cx="13090168" cy="98239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V="1">
            <a:off x="0" y="841370"/>
            <a:ext cx="10039601" cy="5390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CD240858-D37B-4B39-B740-0343D7E0DEA1}"/>
              </a:ext>
            </a:extLst>
          </p:cNvPr>
          <p:cNvSpPr txBox="1"/>
          <p:nvPr/>
        </p:nvSpPr>
        <p:spPr>
          <a:xfrm>
            <a:off x="188607" y="172746"/>
            <a:ext cx="1043090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3200" dirty="0">
                <a:solidFill>
                  <a:srgbClr val="53585F"/>
                </a:solidFill>
                <a:latin typeface="BBQ Plz Rounded" panose="02000506040000020004" pitchFamily="50" charset="-34"/>
                <a:cs typeface="BBQ Plz Rounded" panose="02000506040000020004" pitchFamily="50" charset="-34"/>
              </a:rPr>
              <a:t>Agenda</a:t>
            </a:r>
            <a:endParaRPr kumimoji="0" lang="th-TH" sz="3200" b="0" i="0" u="none" strike="noStrike" cap="none" spc="0" normalizeH="0" baseline="0" dirty="0">
              <a:ln>
                <a:noFill/>
              </a:ln>
              <a:solidFill>
                <a:srgbClr val="CC3300"/>
              </a:solidFill>
              <a:effectLst/>
              <a:uFillTx/>
              <a:latin typeface="BBQ Plz Rounded" panose="02000506040000020004" pitchFamily="50" charset="-34"/>
              <a:cs typeface="BBQ Plz Rounded" panose="02000506040000020004" pitchFamily="50" charset="-34"/>
              <a:sym typeface="Helvetica Light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561B907E-7E9F-43FF-915A-5FDDE39603EA}"/>
              </a:ext>
            </a:extLst>
          </p:cNvPr>
          <p:cNvSpPr txBox="1"/>
          <p:nvPr/>
        </p:nvSpPr>
        <p:spPr>
          <a:xfrm>
            <a:off x="475673" y="1190663"/>
            <a:ext cx="12053454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th-TH" dirty="0"/>
              <a:t>ระบบ </a:t>
            </a:r>
            <a:r>
              <a:rPr lang="en-US" dirty="0"/>
              <a:t>RFQ </a:t>
            </a:r>
            <a:r>
              <a:rPr lang="th-TH" dirty="0"/>
              <a:t>คืออะไร?</a:t>
            </a:r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th-TH" dirty="0"/>
              <a:t>ระบบ </a:t>
            </a:r>
            <a:r>
              <a:rPr lang="en-US" dirty="0"/>
              <a:t>RFQ </a:t>
            </a:r>
            <a:r>
              <a:rPr lang="th-TH" dirty="0"/>
              <a:t>ทำอะไรได้บ้าง</a:t>
            </a:r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th-TH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ขั้นตอนการทำงานของระบบ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RFQ</a:t>
            </a:r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th-TH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สรุปภาพ</a:t>
            </a:r>
            <a:r>
              <a:rPr lang="th-TH" dirty="0"/>
              <a:t>รวมของระบบ </a:t>
            </a:r>
            <a:r>
              <a:rPr lang="en-US" dirty="0"/>
              <a:t>RFQ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th-TH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ถามตอบเกี่ยวกับระบบ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RFQ</a:t>
            </a:r>
          </a:p>
        </p:txBody>
      </p:sp>
    </p:spTree>
    <p:extLst>
      <p:ext uri="{BB962C8B-B14F-4D97-AF65-F5344CB8AC3E}">
        <p14:creationId xmlns:p14="http://schemas.microsoft.com/office/powerpoint/2010/main" val="298779410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28</Words>
  <Application>Microsoft Office PowerPoint</Application>
  <PresentationFormat>กำหนดเอง</PresentationFormat>
  <Paragraphs>6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6" baseType="lpstr">
      <vt:lpstr>BBQ Plz Rounded</vt:lpstr>
      <vt:lpstr>Helvetica Light</vt:lpstr>
      <vt:lpstr>Helvetica Neue</vt:lpstr>
      <vt:lpstr>White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</dc:creator>
  <cp:lastModifiedBy>BBQ Pool 26</cp:lastModifiedBy>
  <cp:revision>88</cp:revision>
  <dcterms:modified xsi:type="dcterms:W3CDTF">2018-06-06T06:24:02Z</dcterms:modified>
</cp:coreProperties>
</file>