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115" d="100"/>
          <a:sy n="115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92EBC-F014-12C0-7A04-4E74D991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AF801A-287E-657B-E15A-00311E617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67DA3-5A60-2BC3-AE42-4BBAB3F7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95F662-5913-FCD8-4DD5-C60E2E3D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91456-775E-9477-7B07-E3C51E1B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62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45FD5-58A8-5DBA-CBAC-6C36220D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FDE8EE-94D1-2D9E-D183-FE2B26E6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CF492-B159-ED96-7A28-4C22A7DC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3600D7-7D6F-4AC8-48AF-8E0446FD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E637FC-CEA1-E62B-2A7E-BCABB5E6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56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78EBED-FF7A-186E-E5B9-2666489D1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386762-08B1-836D-7C11-FEAD62B4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83E444-D975-562A-DBBF-50A42447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470DE-98F2-2840-F8C7-CCFA6462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702FA5-6888-11EA-5C05-ADB45CA4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60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85275-7AE7-85E6-0275-4ED0149B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E4A8B4-9497-5D30-91B2-183B27CB8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7295A7-2117-F510-A864-9637D4E4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2EA69-8A30-26A2-88B7-0C6DAB67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F11687-2F06-D4FF-9B0C-5EB7AFE9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1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9208A-6A37-3738-10B9-B26C44E9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B4D9D2-9770-419E-424E-08310582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2AE53-47F7-06B6-11C8-74FDF6E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AEA31-F7CD-5C3B-207A-7F1D8E75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6A9C55-D04B-3E17-F0A2-C8DCD0C9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60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2DC1C-31E0-CBFF-1140-D1F7152A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C8071A-0662-4A2B-2839-2C7C270FA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7491B9-E6ED-1A6D-EB7B-B08393E3F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5AD902-0DA1-233D-303F-B5BB8E5C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B0E0EB-FD8E-4246-E735-0C1BE656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EA93E-F01A-75FC-CE3E-9738B67C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5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B1182-2A99-54CD-290B-E2407C7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072EB1-7866-9F78-8971-37A24024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691386-1369-8DF0-CB80-526FB5342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6A0A51-49BD-0D75-1AAE-D9E7B8738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323BCD-1900-A2CE-D972-548031F3A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CFA1E6-4723-D305-02C3-ED8C943F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BAFD6A-F16A-2BB0-C344-4DCAA07E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C0146F-868D-5604-59DE-D08A9F32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2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F1AA5-01D9-2079-E1DF-D17A8A54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86A334-102D-3F5C-5047-025EBBE4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D3494E-0C7A-9B16-9CA8-FDAD2C6E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2AA115-6229-5D60-1915-8C084BC9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36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246D97-AA50-231E-2E29-7912EE87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B6DCB9-C779-F1F9-1F71-702B856A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B47C4-DC5A-9E39-68E6-7CABC079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3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C90450-10AC-E634-EDEC-E63B1A7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E3483-C874-1D0C-D11C-36F0BAC4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AA2425-9001-D0E0-AE04-C1FFB7B10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198A3C-BD79-CBF9-3B2A-7FB2E6C7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A2E4C8-7442-3E09-97ED-1310D33B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CB81F9-C475-B6EE-59EE-754E1452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D0459-CB43-462C-4BBE-BE4A7768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537E5E-4754-BC9F-1425-C9FA95BF1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E83074-438C-A2BA-A4B6-CD70624A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C32E07-9A08-6AFF-431F-61A3D96E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7363B-4DD1-D1DA-58EC-80836F34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0C2E58-6044-F41C-ED6B-833C386D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6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0CCEB-4D4D-F1B5-3543-D26E7409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306403-A39B-2F76-0FE1-EBCB17B7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029C5-5DB6-8D23-1B1E-9A3469C9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A604F-A586-BF46-9914-BF02E9817ED4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4911A-48DF-28C9-F737-413BB1DE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1A01E7-3E50-9567-525F-373DD13D0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D308F-9163-3241-802F-F7E9DFB737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1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5D4852A-71E3-00D6-14A8-A1C86F31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1F63AB-CA22-48A3-1821-7956A823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7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BEF36D5D-21CE-08A3-A7B5-DAD65BB693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5015" y="643466"/>
            <a:ext cx="90219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1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Tomoharu Nagasawa</dc:creator>
  <cp:lastModifiedBy>Tomoharu Nagasawa</cp:lastModifiedBy>
  <cp:revision>1</cp:revision>
  <dcterms:created xsi:type="dcterms:W3CDTF">2025-10-18T03:07:52Z</dcterms:created>
  <dcterms:modified xsi:type="dcterms:W3CDTF">2025-10-18T03:10:59Z</dcterms:modified>
</cp:coreProperties>
</file>