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5" roundtripDataSignature="AMtx7miQqyHq44GzgCed0PL2rSEgK7Bc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14"/>
    <p:restoredTop sz="94603"/>
  </p:normalViewPr>
  <p:slideViewPr>
    <p:cSldViewPr snapToGrid="0" snapToObjects="1">
      <p:cViewPr>
        <p:scale>
          <a:sx n="139" d="100"/>
          <a:sy n="139" d="100"/>
        </p:scale>
        <p:origin x="-1192" y="-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596325" y="2851688"/>
            <a:ext cx="874951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2.2多変数間の関係を捉える</a:t>
            </a:r>
            <a:endParaRPr sz="5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D6275B-FFE1-BA4C-9B8C-8F0E86BC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0DE30A-27AB-2048-8C0A-E3EA7F2884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264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A89B3AF-3A2E-014D-989F-0BA5EAFD3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06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C045E8A-C5E3-B940-B622-B11614C74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5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1434896" y="934760"/>
            <a:ext cx="9262472" cy="58477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化学反応の結果生成される物質の量(目的変数 ; y)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1807779" y="2827283"/>
            <a:ext cx="80021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温度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3644489" y="2705680"/>
            <a:ext cx="80021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圧力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5984605" y="3304624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7493876" y="2606566"/>
            <a:ext cx="80021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濃度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9007366" y="2459421"/>
            <a:ext cx="11079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触媒量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1650124" y="2705680"/>
            <a:ext cx="1103586" cy="723275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9007366" y="2328615"/>
            <a:ext cx="1103586" cy="723275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3492805" y="2577618"/>
            <a:ext cx="1103586" cy="723275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7342192" y="2459421"/>
            <a:ext cx="1103586" cy="723275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5763191" y="3182696"/>
            <a:ext cx="1103586" cy="723275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2"/>
          <p:cNvCxnSpPr/>
          <p:nvPr/>
        </p:nvCxnSpPr>
        <p:spPr>
          <a:xfrm rot="10800000" flipH="1">
            <a:off x="2356616" y="1544232"/>
            <a:ext cx="575770" cy="116144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" name="Google Shape;101;p2"/>
          <p:cNvCxnSpPr>
            <a:stCxn id="98" idx="0"/>
          </p:cNvCxnSpPr>
          <p:nvPr/>
        </p:nvCxnSpPr>
        <p:spPr>
          <a:xfrm rot="10800000" flipH="1">
            <a:off x="7893985" y="1533621"/>
            <a:ext cx="76500" cy="925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" name="Google Shape;102;p2"/>
          <p:cNvCxnSpPr/>
          <p:nvPr/>
        </p:nvCxnSpPr>
        <p:spPr>
          <a:xfrm rot="10800000">
            <a:off x="6066132" y="1553658"/>
            <a:ext cx="325230" cy="16290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" name="Google Shape;103;p2"/>
          <p:cNvCxnSpPr>
            <a:stCxn id="97" idx="0"/>
          </p:cNvCxnSpPr>
          <p:nvPr/>
        </p:nvCxnSpPr>
        <p:spPr>
          <a:xfrm rot="10800000" flipH="1">
            <a:off x="4044598" y="1544118"/>
            <a:ext cx="375000" cy="103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104;p2"/>
          <p:cNvCxnSpPr/>
          <p:nvPr/>
        </p:nvCxnSpPr>
        <p:spPr>
          <a:xfrm rot="10800000">
            <a:off x="8906162" y="1559602"/>
            <a:ext cx="406004" cy="82059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5" name="Google Shape;105;p2"/>
          <p:cNvSpPr/>
          <p:nvPr/>
        </p:nvSpPr>
        <p:spPr>
          <a:xfrm rot="10800000">
            <a:off x="1434896" y="4133792"/>
            <a:ext cx="3448790" cy="806070"/>
          </a:xfrm>
          <a:prstGeom prst="wedgeRoundRectCallout">
            <a:avLst>
              <a:gd name="adj1" fmla="val 27827"/>
              <a:gd name="adj2" fmla="val 130987"/>
              <a:gd name="adj3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1555530" y="4359673"/>
            <a:ext cx="33281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要因(説明変数 ; x</a:t>
            </a:r>
            <a:r>
              <a:rPr lang="ja-JP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,x</a:t>
            </a:r>
            <a:r>
              <a:rPr lang="ja-JP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,x</a:t>
            </a:r>
            <a:r>
              <a:rPr lang="ja-JP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,x</a:t>
            </a:r>
            <a:r>
              <a:rPr lang="ja-JP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,,,,,,,)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2359392" y="5598959"/>
            <a:ext cx="66479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複数あるの説明変数を考慮したモデルが必要！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/>
              <a:t>2.2.1  データとモデル</a:t>
            </a:r>
            <a:endParaRPr/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8045" y="2421224"/>
            <a:ext cx="4980911" cy="30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9970" y="2314056"/>
            <a:ext cx="4725562" cy="350116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/>
          <p:nvPr/>
        </p:nvSpPr>
        <p:spPr>
          <a:xfrm>
            <a:off x="5581466" y="3400022"/>
            <a:ext cx="1275993" cy="69545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4972967" y="5881787"/>
            <a:ext cx="274947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実験データを記号化！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27325A8-57E9-9F4B-8659-D294005B2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5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B90F1F4-5BD6-CB40-9B41-37012658A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4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A3FDD3F-291D-DB4A-B62F-8BF9AF5CD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0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DE8F4D9-2919-D145-839D-6571A6680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1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5480ABD-8736-704C-AAFB-13F680EB7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8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B0329B70-2620-7742-A182-6A5383D6D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79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68</Words>
  <Application>Microsoft Macintosh PowerPoint</Application>
  <PresentationFormat>ワイド画面</PresentationFormat>
  <Paragraphs>11</Paragraphs>
  <Slides>12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4" baseType="lpstr">
      <vt:lpstr>Arial</vt:lpstr>
      <vt:lpstr>Office テーマ</vt:lpstr>
      <vt:lpstr>PowerPoint プレゼンテーション</vt:lpstr>
      <vt:lpstr>PowerPoint プレゼンテーション</vt:lpstr>
      <vt:lpstr>2.2.1  データとモデル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8</cp:revision>
  <dcterms:created xsi:type="dcterms:W3CDTF">2020-05-14T10:34:36Z</dcterms:created>
  <dcterms:modified xsi:type="dcterms:W3CDTF">2020-05-29T23:34:31Z</dcterms:modified>
</cp:coreProperties>
</file>