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3"/>
    <p:restoredTop sz="94603"/>
  </p:normalViewPr>
  <p:slideViewPr>
    <p:cSldViewPr snapToGrid="0" snapToObjects="1">
      <p:cViewPr>
        <p:scale>
          <a:sx n="100" d="100"/>
          <a:sy n="100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E6B3C7-7774-6A4C-ACCD-73DFD48EA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FA6A53-FE2C-8D49-9E35-F0E31AC9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11ABCC-9D3D-504A-B7E9-C8C9E25F2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B76AF-5B62-D044-A88D-AECE79F02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717001-EF30-8B43-A4E0-40D5121E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9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6C7C2-68EA-074B-B743-61FC4DD1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E3957D-1D4B-A047-8CC1-1CD8D578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107454-C513-0F4D-B3D1-7A394665B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3DAD6E-C7BA-0E47-916D-ACDD5893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3C0B49-9AB0-C94E-B53A-D4DB8F14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631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C823E8-8DE8-0B43-AF59-A14E9D929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DBD07C7-1D60-E34A-8B61-C82AD5FE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8E0FE8-D1C2-FC42-ABB9-06482D49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CE671-590D-9348-8AB6-E416D85C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E2B6D-DEFB-0543-9676-E4189759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72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8D37A-F40E-724A-963D-5901A39ED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FE876-02B3-6C42-8478-2A66E2A18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ADA6D6-7BBA-A443-B858-E0B18F19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07B873-567D-E645-8D7D-7405ED9F2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02BC01-C018-F542-B7E8-7C057F48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439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F6ED99-16AC-A644-851D-B5338B43E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459408-75B4-F04F-8FAE-2BFFD7638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E9996E-AA35-7B47-99B7-7438C2B4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426730-4A96-D945-B0D4-BF294420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8F680E-79BF-C14B-A314-B2206B64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650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345EC-8B65-C144-A1E7-440C6E19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9CC9E1-9D5D-EE43-A6F9-0CD20A3DC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817289-0E85-7048-BF4E-336737FF3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945B05-B352-DB4D-AC38-3D0790AB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6EADF8-4AF3-994B-A5BB-35A043BB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2F3587-F10B-3148-9CDB-953D11216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310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4CAF67-18D8-354C-92F6-546DC66E2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EB278E-4468-D148-B3DF-67E11F67E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AB49AC2-89E3-3D45-ABD0-A8327B93B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B16E5F1-C3F6-874D-8A69-FB1F3C2A84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AB5B29A-626D-174D-8747-498DD9249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046C900-DD60-D448-9580-CB71C804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D0BED4A-5727-9343-842B-3D6B69AF6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5E147-392D-D74C-AFC0-19EBD2D6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3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CC5B57-DCFD-6B49-8791-1DACE93A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F19966-5EF0-F143-83AF-3BF49352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79FD64-7FFD-4E47-8AA5-243808B9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F8C21C-2028-364D-97BA-133AEB78B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30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2ECB6C1-9188-E14F-B298-2701AED7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2BF38C5-5B02-0F44-8A00-981AD5EE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3B27416-B860-E24F-93DE-FD746E95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92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7D1245-C203-A444-95AD-ACEC1CE9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2CF09C-91A6-484C-88C3-B9EEB87F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11BF0-326E-4C46-A724-E1EAB54B9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421219A-20CE-B44E-8DED-4DD9CA18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88A9E8-9FB5-074A-9B85-2ED7CC151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4DC088-B672-8D40-96A1-6886ACE8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09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A5DFA8-28B2-B445-B3DE-CBE74B2E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F8DA1B-0448-7042-A50B-7173CDE45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041147-44C5-0945-A5B5-5BC8B83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C99B50-8707-204B-A293-37FE52A6C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44D9B-F52C-6743-A8A1-D0437F57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879660-D422-0549-8074-83153EB2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777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94C1FD4-00A6-384F-9001-448F1FE5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D096DA-963F-1F4F-969F-732B30781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48A1D9-F8C7-A946-9988-A915C3ECE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26C71-7734-AE48-ADB7-A0260512D839}" type="datetimeFigureOut">
              <a:rPr kumimoji="1" lang="ja-JP" altLang="en-US" smtClean="0"/>
              <a:t>2020/5/14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293CA5-8522-D342-B1BD-450CCA52F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F6D58D-8349-C846-988A-6855D8355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E63F6A-E0B6-6C47-8341-95B7342FE3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906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9CC07D-2D8D-4C43-B225-1B64909C0D1D}"/>
              </a:ext>
            </a:extLst>
          </p:cNvPr>
          <p:cNvSpPr txBox="1"/>
          <p:nvPr/>
        </p:nvSpPr>
        <p:spPr>
          <a:xfrm>
            <a:off x="1596325" y="2851688"/>
            <a:ext cx="87495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/>
              <a:t>2.2</a:t>
            </a:r>
            <a:r>
              <a:rPr lang="ja-JP" altLang="en-US" sz="5400"/>
              <a:t>多変数間の関係を捉える</a:t>
            </a:r>
            <a:endParaRPr kumimoji="1" lang="ja-JP" altLang="en-US" sz="5400"/>
          </a:p>
        </p:txBody>
      </p:sp>
    </p:spTree>
    <p:extLst>
      <p:ext uri="{BB962C8B-B14F-4D97-AF65-F5344CB8AC3E}">
        <p14:creationId xmlns:p14="http://schemas.microsoft.com/office/powerpoint/2010/main" val="81619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A91FF2D-E39E-0840-A1B4-BD8BCBB5176F}"/>
              </a:ext>
            </a:extLst>
          </p:cNvPr>
          <p:cNvSpPr txBox="1"/>
          <p:nvPr/>
        </p:nvSpPr>
        <p:spPr>
          <a:xfrm>
            <a:off x="1434896" y="934760"/>
            <a:ext cx="9262472" cy="58477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3200"/>
              <a:t>化学反応の結果生成される物質の量</a:t>
            </a:r>
            <a:r>
              <a:rPr lang="en-US" altLang="ja-JP" sz="3200" dirty="0"/>
              <a:t>(</a:t>
            </a:r>
            <a:r>
              <a:rPr lang="ja-JP" altLang="en-US" sz="3200"/>
              <a:t>目的変数</a:t>
            </a:r>
            <a:r>
              <a:rPr lang="en-US" altLang="ja-JP" sz="3200" dirty="0"/>
              <a:t> ; y)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FF97BC6-24A8-C440-80F6-5E1DCC653BE3}"/>
              </a:ext>
            </a:extLst>
          </p:cNvPr>
          <p:cNvSpPr txBox="1"/>
          <p:nvPr/>
        </p:nvSpPr>
        <p:spPr>
          <a:xfrm>
            <a:off x="1807779" y="282728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温度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CF751-3B6F-124C-9951-C76E122FCCB4}"/>
              </a:ext>
            </a:extLst>
          </p:cNvPr>
          <p:cNvSpPr txBox="1"/>
          <p:nvPr/>
        </p:nvSpPr>
        <p:spPr>
          <a:xfrm>
            <a:off x="3644489" y="270568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圧力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1099F77-B215-1642-B9A4-FCD66DF27E47}"/>
              </a:ext>
            </a:extLst>
          </p:cNvPr>
          <p:cNvSpPr txBox="1"/>
          <p:nvPr/>
        </p:nvSpPr>
        <p:spPr>
          <a:xfrm>
            <a:off x="5984605" y="3304624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 dirty="0"/>
              <a:t>pH</a:t>
            </a:r>
            <a:endParaRPr kumimoji="1" lang="ja-JP" altLang="en-US" sz="2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EB1BD9-77F2-3A46-900A-DC0D16868339}"/>
              </a:ext>
            </a:extLst>
          </p:cNvPr>
          <p:cNvSpPr txBox="1"/>
          <p:nvPr/>
        </p:nvSpPr>
        <p:spPr>
          <a:xfrm>
            <a:off x="7493876" y="260656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濃度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6487C9-BBEB-5D42-8135-0A7E434AFBBA}"/>
              </a:ext>
            </a:extLst>
          </p:cNvPr>
          <p:cNvSpPr txBox="1"/>
          <p:nvPr/>
        </p:nvSpPr>
        <p:spPr>
          <a:xfrm>
            <a:off x="9007366" y="24594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触媒量</a:t>
            </a:r>
            <a:endParaRPr kumimoji="1" lang="ja-JP" altLang="en-US" sz="2400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635465EC-F54F-7E40-BD73-9E22622869B5}"/>
              </a:ext>
            </a:extLst>
          </p:cNvPr>
          <p:cNvSpPr/>
          <p:nvPr/>
        </p:nvSpPr>
        <p:spPr>
          <a:xfrm>
            <a:off x="1650124" y="2705680"/>
            <a:ext cx="1103586" cy="723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0BCA0912-A569-3841-A3CB-87068426FF50}"/>
              </a:ext>
            </a:extLst>
          </p:cNvPr>
          <p:cNvSpPr/>
          <p:nvPr/>
        </p:nvSpPr>
        <p:spPr>
          <a:xfrm>
            <a:off x="9007366" y="2328615"/>
            <a:ext cx="1103586" cy="723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3734C2-603E-1247-8CAB-6013E409A5B8}"/>
              </a:ext>
            </a:extLst>
          </p:cNvPr>
          <p:cNvSpPr/>
          <p:nvPr/>
        </p:nvSpPr>
        <p:spPr>
          <a:xfrm>
            <a:off x="3492805" y="2577618"/>
            <a:ext cx="1103586" cy="723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A30E7467-5334-854D-B8CA-B87AFA8A8C28}"/>
              </a:ext>
            </a:extLst>
          </p:cNvPr>
          <p:cNvSpPr/>
          <p:nvPr/>
        </p:nvSpPr>
        <p:spPr>
          <a:xfrm>
            <a:off x="7342192" y="2459421"/>
            <a:ext cx="1103586" cy="723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08E613A-D664-594C-9801-3BFDA2B11CBE}"/>
              </a:ext>
            </a:extLst>
          </p:cNvPr>
          <p:cNvSpPr/>
          <p:nvPr/>
        </p:nvSpPr>
        <p:spPr>
          <a:xfrm>
            <a:off x="5763191" y="3182696"/>
            <a:ext cx="1103586" cy="7232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EB40D4B-4884-1645-B9CA-94C8A8C5D8B0}"/>
              </a:ext>
            </a:extLst>
          </p:cNvPr>
          <p:cNvCxnSpPr>
            <a:cxnSpLocks/>
          </p:cNvCxnSpPr>
          <p:nvPr/>
        </p:nvCxnSpPr>
        <p:spPr>
          <a:xfrm flipV="1">
            <a:off x="2356616" y="1544232"/>
            <a:ext cx="575770" cy="1161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FBF6B1-6BD6-3147-8864-5693B3F15C0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893985" y="1533723"/>
            <a:ext cx="76626" cy="925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E271394-9D72-ED43-8224-31FC37DB073D}"/>
              </a:ext>
            </a:extLst>
          </p:cNvPr>
          <p:cNvCxnSpPr>
            <a:cxnSpLocks/>
          </p:cNvCxnSpPr>
          <p:nvPr/>
        </p:nvCxnSpPr>
        <p:spPr>
          <a:xfrm flipH="1" flipV="1">
            <a:off x="6066132" y="1553658"/>
            <a:ext cx="325230" cy="1629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F5D131-29C3-7A47-9F5E-B746366DB2E1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4044598" y="1544232"/>
            <a:ext cx="375002" cy="1033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B588A1E-BD46-B94E-81EE-9E3C389F2B68}"/>
              </a:ext>
            </a:extLst>
          </p:cNvPr>
          <p:cNvCxnSpPr>
            <a:cxnSpLocks/>
          </p:cNvCxnSpPr>
          <p:nvPr/>
        </p:nvCxnSpPr>
        <p:spPr>
          <a:xfrm flipH="1" flipV="1">
            <a:off x="8906162" y="1559602"/>
            <a:ext cx="406004" cy="8205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角丸四角形吹き出し 28">
            <a:extLst>
              <a:ext uri="{FF2B5EF4-FFF2-40B4-BE49-F238E27FC236}">
                <a16:creationId xmlns:a16="http://schemas.microsoft.com/office/drawing/2014/main" id="{340EBB08-F7B4-AF41-A20A-591E777741AC}"/>
              </a:ext>
            </a:extLst>
          </p:cNvPr>
          <p:cNvSpPr/>
          <p:nvPr/>
        </p:nvSpPr>
        <p:spPr>
          <a:xfrm rot="10800000">
            <a:off x="1434896" y="4133792"/>
            <a:ext cx="3448790" cy="806070"/>
          </a:xfrm>
          <a:prstGeom prst="wedgeRoundRectCallout">
            <a:avLst>
              <a:gd name="adj1" fmla="val 27827"/>
              <a:gd name="adj2" fmla="val 13098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971FB9B-13B2-2C4E-8E88-16D8CF747188}"/>
              </a:ext>
            </a:extLst>
          </p:cNvPr>
          <p:cNvSpPr txBox="1"/>
          <p:nvPr/>
        </p:nvSpPr>
        <p:spPr>
          <a:xfrm>
            <a:off x="1555530" y="4359673"/>
            <a:ext cx="3328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要因</a:t>
            </a:r>
            <a:r>
              <a:rPr kumimoji="1" lang="en-US" altLang="ja-JP" dirty="0"/>
              <a:t>(</a:t>
            </a:r>
            <a:r>
              <a:rPr kumimoji="1" lang="ja-JP" altLang="en-US"/>
              <a:t>説明変数</a:t>
            </a:r>
            <a:r>
              <a:rPr kumimoji="1" lang="en-US" altLang="ja-JP" dirty="0"/>
              <a:t> ; x</a:t>
            </a:r>
            <a:r>
              <a:rPr kumimoji="1" lang="en-US" altLang="ja-JP" baseline="-25000" dirty="0"/>
              <a:t>1</a:t>
            </a:r>
            <a:r>
              <a:rPr kumimoji="1" lang="en-US" altLang="ja-JP" dirty="0"/>
              <a:t>,x</a:t>
            </a:r>
            <a:r>
              <a:rPr kumimoji="1" lang="en-US" altLang="ja-JP" baseline="-25000" dirty="0"/>
              <a:t>2</a:t>
            </a:r>
            <a:r>
              <a:rPr kumimoji="1" lang="en-US" altLang="ja-JP" dirty="0"/>
              <a:t>,x</a:t>
            </a:r>
            <a:r>
              <a:rPr kumimoji="1" lang="en-US" altLang="ja-JP" baseline="-25000" dirty="0"/>
              <a:t>3</a:t>
            </a:r>
            <a:r>
              <a:rPr kumimoji="1" lang="en-US" altLang="ja-JP" dirty="0"/>
              <a:t>,x</a:t>
            </a:r>
            <a:r>
              <a:rPr kumimoji="1" lang="en-US" altLang="ja-JP" baseline="-25000" dirty="0"/>
              <a:t>4</a:t>
            </a:r>
            <a:r>
              <a:rPr kumimoji="1" lang="en-US" altLang="ja-JP" dirty="0"/>
              <a:t>,,,,,,,)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25DF067-C769-5640-9E5A-3AFCF5C3B2C6}"/>
              </a:ext>
            </a:extLst>
          </p:cNvPr>
          <p:cNvSpPr txBox="1"/>
          <p:nvPr/>
        </p:nvSpPr>
        <p:spPr>
          <a:xfrm>
            <a:off x="2359392" y="5598959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/>
              <a:t>複数あるの説明変数を考慮したモデルが必要！</a:t>
            </a:r>
            <a:endParaRPr kumimoji="1"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73605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A7A1E4-FB79-344F-9B23-38A0C836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2.2.1  </a:t>
            </a:r>
            <a:r>
              <a:rPr kumimoji="1" lang="ja-JP" altLang="en-US"/>
              <a:t>データとモデル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FEEC22A-5CA0-F247-8B39-961E09A4A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45" y="2421224"/>
            <a:ext cx="4980911" cy="306517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9CFFD42-DE42-874E-B466-70ED6F36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970" y="2314056"/>
            <a:ext cx="4725562" cy="3501166"/>
          </a:xfrm>
          <a:prstGeom prst="rect">
            <a:avLst/>
          </a:prstGeom>
        </p:spPr>
      </p:pic>
      <p:sp>
        <p:nvSpPr>
          <p:cNvPr id="8" name="右矢印 7">
            <a:extLst>
              <a:ext uri="{FF2B5EF4-FFF2-40B4-BE49-F238E27FC236}">
                <a16:creationId xmlns:a16="http://schemas.microsoft.com/office/drawing/2014/main" id="{F29C6E1E-7D6D-CD4B-A57B-CA4A42E4EA51}"/>
              </a:ext>
            </a:extLst>
          </p:cNvPr>
          <p:cNvSpPr/>
          <p:nvPr/>
        </p:nvSpPr>
        <p:spPr>
          <a:xfrm>
            <a:off x="5581466" y="3400022"/>
            <a:ext cx="1275993" cy="6954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47837B0-C340-7448-94B8-65FC7CDCC561}"/>
              </a:ext>
            </a:extLst>
          </p:cNvPr>
          <p:cNvSpPr txBox="1"/>
          <p:nvPr/>
        </p:nvSpPr>
        <p:spPr>
          <a:xfrm>
            <a:off x="4972967" y="588178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b="1"/>
              <a:t>実験データを記号化！</a:t>
            </a:r>
          </a:p>
        </p:txBody>
      </p:sp>
    </p:spTree>
    <p:extLst>
      <p:ext uri="{BB962C8B-B14F-4D97-AF65-F5344CB8AC3E}">
        <p14:creationId xmlns:p14="http://schemas.microsoft.com/office/powerpoint/2010/main" val="2043561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AA561D0-623C-F14D-9A42-C91B7B447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6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19F4EF6D-E908-2F4F-BEE5-2FDD1BF545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1391" y="1825625"/>
            <a:ext cx="6329218" cy="4351338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AADC6A5-1760-154B-A059-6FF960B6D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3" y="0"/>
            <a:ext cx="9975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47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61</Words>
  <Application>Microsoft Macintosh PowerPoint</Application>
  <PresentationFormat>ワイド画面</PresentationFormat>
  <Paragraphs>11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2.2.1  データとモデル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5</cp:revision>
  <dcterms:created xsi:type="dcterms:W3CDTF">2020-05-14T10:34:36Z</dcterms:created>
  <dcterms:modified xsi:type="dcterms:W3CDTF">2020-05-15T03:53:33Z</dcterms:modified>
</cp:coreProperties>
</file>