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QqyHq44GzgCed0PL2rSEgK7Bc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5"/>
    <p:restoredTop sz="94553"/>
  </p:normalViewPr>
  <p:slideViewPr>
    <p:cSldViewPr snapToGrid="0" snapToObjects="1">
      <p:cViewPr>
        <p:scale>
          <a:sx n="162" d="100"/>
          <a:sy n="162" d="100"/>
        </p:scale>
        <p:origin x="10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50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96325" y="2851688"/>
            <a:ext cx="87495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2.2多変数間の関係を捉える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57351A8-CD9C-F946-B118-FB61A606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B6D85E-3C52-114B-8084-2C11442B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C946E89-308A-0E4F-87E7-EDDC27EB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434896" y="934760"/>
            <a:ext cx="9262472" cy="584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化学反応の結果生成される物質の量(目的変数 ; y)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807779" y="282728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温度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644489" y="2705680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圧力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984605" y="3304624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493876" y="260656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濃度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07366" y="2459421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触媒量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650124" y="2705680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007366" y="2328615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92805" y="2577618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342192" y="2459421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63191" y="3182696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rot="10800000" flipH="1">
            <a:off x="2356616" y="1544232"/>
            <a:ext cx="575770" cy="11614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>
            <a:stCxn id="98" idx="0"/>
          </p:cNvCxnSpPr>
          <p:nvPr/>
        </p:nvCxnSpPr>
        <p:spPr>
          <a:xfrm rot="10800000" flipH="1">
            <a:off x="7893985" y="1533621"/>
            <a:ext cx="76500" cy="92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6066132" y="1553658"/>
            <a:ext cx="325230" cy="16290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>
            <a:stCxn id="97" idx="0"/>
          </p:cNvCxnSpPr>
          <p:nvPr/>
        </p:nvCxnSpPr>
        <p:spPr>
          <a:xfrm rot="10800000" flipH="1">
            <a:off x="4044598" y="1544118"/>
            <a:ext cx="375000" cy="103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8906162" y="1559602"/>
            <a:ext cx="406004" cy="8205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 rot="10800000">
            <a:off x="1434896" y="4133792"/>
            <a:ext cx="3448790" cy="806070"/>
          </a:xfrm>
          <a:prstGeom prst="wedgeRoundRectCallout">
            <a:avLst>
              <a:gd name="adj1" fmla="val 27827"/>
              <a:gd name="adj2" fmla="val 130987"/>
              <a:gd name="adj3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555530" y="4359673"/>
            <a:ext cx="3328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要因(説明変数 ; 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,,,,,,,)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359392" y="5598959"/>
            <a:ext cx="6647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複数あるの説明変数を考慮したモデルが必要！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2.2.1  データとモデル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045" y="2421224"/>
            <a:ext cx="4980911" cy="30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9970" y="2314056"/>
            <a:ext cx="4725562" cy="350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5581466" y="3400022"/>
            <a:ext cx="1275993" cy="6954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972967" y="5881787"/>
            <a:ext cx="27494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実験データを記号化！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D03DE7-24F4-0346-8129-A783DCB5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43C042F-AD9B-DE4F-9B27-8BE1656A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3FDD3F-291D-DB4A-B62F-8BF9AF5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E8F4D9-2919-D145-839D-6571A668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480ABD-8736-704C-AAFB-13F680EB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297001-1C88-1A4A-9976-B4AB11DA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68</Words>
  <Application>Microsoft Macintosh PowerPoint</Application>
  <PresentationFormat>ワイド画面</PresentationFormat>
  <Paragraphs>11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Arial</vt:lpstr>
      <vt:lpstr>Office テーマ</vt:lpstr>
      <vt:lpstr>PowerPoint プレゼンテーション</vt:lpstr>
      <vt:lpstr>PowerPoint プレゼンテーション</vt:lpstr>
      <vt:lpstr>2.2.1  データとモデル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2020-05-14T10:34:36Z</dcterms:created>
  <dcterms:modified xsi:type="dcterms:W3CDTF">2020-06-19T06:09:35Z</dcterms:modified>
</cp:coreProperties>
</file>