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A40ED-CD92-384D-BAFE-BA7C9EF2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9FB0F6-0B58-6846-975C-48650CC79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A98D6-F1A0-E94A-9F6D-CAEB1ECD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D58D03-FA5D-5E40-8700-11CF463C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4A7554-557C-4649-9080-725E0005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96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F2528-3B2E-3746-AC32-2C8D88B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15EFE6-1284-AE42-8BA0-5B5E33A47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CFE53-715F-774A-8119-F7F38EA7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3385E-049E-864F-B7E2-D533DF0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D693B-D7FF-A54A-B63A-9E5D0F23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4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59654B-B8AE-1647-B3B3-AE7D40356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1B66D8-482C-944C-B2C5-2C221C77A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E6C3E-D8A8-EA4E-8858-FCF52A9E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1B962-DA97-A14D-8F81-6B702E15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19373-9B3B-1448-9606-8083A9E2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74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E6D2A-B43B-AA48-8549-97598433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8AEE1-8A47-C54E-A07F-D66D15CB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066AD-B4EC-2540-935E-AF18D38C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89BB9-2000-7E40-85C4-EEC6B00D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B375B-14AD-1C42-9B82-38DFBD27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37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B826C-17E9-C145-80F6-3C4BDA67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1FF72F-E9A2-1B44-BF03-812396C2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5BE72-69C3-B740-AD31-C9F84DE3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0BCED4-0554-F54E-884E-4976B4E0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F451D-DFE2-554F-99F6-14E8D6D7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2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B3FE2-863E-6048-9D26-155361BB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F1847D-037A-3F48-8F21-F2C0F1D4C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14078B-6D90-3043-B0A6-7C9D01D55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119CEF-663A-644E-A639-5C2389BF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2A7B2-58D0-D14C-BCF9-4045B87F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02E98-8E39-FF42-AD48-8199E7C6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3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0943C-432F-8D4D-A03E-9DE4598D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884D8C-D942-584B-A723-39EEA0DB6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6D3F20-897D-B24F-950B-20D9CF4D4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0A8433-6C8D-2344-BA69-3DE82A33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9ACE14-BFED-644D-9050-20698A864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08D196-4A5E-A942-8572-99F62444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27C8DC-DE63-4E4D-B696-A46ACAA0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9522B5-0972-0447-9695-2AD87223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20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795E7-2F06-CC43-B0F3-9ABD037F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783252-7A52-AA41-BBA6-80DC8383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1F625-A89F-1446-8523-0B21C36D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169350-520F-F14C-9900-241EEACF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2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DFAA5B-325E-6342-A46B-C034686A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209BE5-97D0-EC4E-9D5B-A2E6ACBC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2824DD-5CD3-C74E-939D-E0C8776A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2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8F5B0-6457-5D45-9FBF-E67158B8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6F59D-592E-E946-8CCA-C7DBB142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A04A83-E643-BE40-BF83-274A0CA1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162A5B-E343-FC4B-9E85-4D9E5D41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9E5F44-BA02-6A42-8AE1-AE999414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3FD24-ACFF-EA40-8D35-C6C72D6F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1FA8B-016C-104D-BC3B-CE2BEB30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DF1DD6-F55A-0945-9AD6-C9625843E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827315-5DDD-494A-B9F1-30326C05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923F2D-9B03-2443-9132-A5CE84B7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DD0DAF-E352-7F4B-8D6D-710649B7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363005-3E02-CC44-B2D2-660873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11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D2F1D1-2851-8445-9A82-D7DEDAA3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4640DA-2DBF-F847-8459-C3245D3A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9926A-54F4-8846-A21D-3E429239A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11AFE-C97E-5E47-AEEE-DF075AEDC5F6}" type="datetimeFigureOut">
              <a:rPr kumimoji="1" lang="ja-JP" altLang="en-US" smtClean="0"/>
              <a:t>2018/11/15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BE171-5068-5F44-9A13-B29FB314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57288-BABE-D64E-8384-8E0D985ED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D429-1CD8-234D-B067-5C1F237D6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39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88189FC-91C8-F248-9A2D-4574CED715D2}"/>
              </a:ext>
            </a:extLst>
          </p:cNvPr>
          <p:cNvGrpSpPr/>
          <p:nvPr/>
        </p:nvGrpSpPr>
        <p:grpSpPr>
          <a:xfrm>
            <a:off x="91291" y="1757521"/>
            <a:ext cx="11986410" cy="3384461"/>
            <a:chOff x="91291" y="1757521"/>
            <a:chExt cx="11986410" cy="338446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3612CE5-FC51-9A4C-9EE3-E9EDDB4AEA80}"/>
                </a:ext>
              </a:extLst>
            </p:cNvPr>
            <p:cNvGrpSpPr/>
            <p:nvPr/>
          </p:nvGrpSpPr>
          <p:grpSpPr>
            <a:xfrm>
              <a:off x="91291" y="1757521"/>
              <a:ext cx="11986410" cy="3384461"/>
              <a:chOff x="115041" y="1769397"/>
              <a:chExt cx="11986410" cy="338446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445D755-741B-7F49-A3FB-BBEF40A5BBB7}"/>
                  </a:ext>
                </a:extLst>
              </p:cNvPr>
              <p:cNvGrpSpPr/>
              <p:nvPr/>
            </p:nvGrpSpPr>
            <p:grpSpPr>
              <a:xfrm>
                <a:off x="2139538" y="1769397"/>
                <a:ext cx="9961913" cy="3384460"/>
                <a:chOff x="1996540" y="1733788"/>
                <a:chExt cx="9961913" cy="3384460"/>
              </a:xfrm>
            </p:grpSpPr>
            <p:sp>
              <p:nvSpPr>
                <p:cNvPr id="6" name="フレーム (半分) 5">
                  <a:extLst>
                    <a:ext uri="{FF2B5EF4-FFF2-40B4-BE49-F238E27FC236}">
                      <a16:creationId xmlns:a16="http://schemas.microsoft.com/office/drawing/2014/main" id="{A3DB8722-44EA-F44B-B0D1-097B7DB66B09}"/>
                    </a:ext>
                  </a:extLst>
                </p:cNvPr>
                <p:cNvSpPr/>
                <p:nvPr/>
              </p:nvSpPr>
              <p:spPr>
                <a:xfrm rot="10800000">
                  <a:off x="9915897" y="1733790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フレーム (半分) 6">
                  <a:extLst>
                    <a:ext uri="{FF2B5EF4-FFF2-40B4-BE49-F238E27FC236}">
                      <a16:creationId xmlns:a16="http://schemas.microsoft.com/office/drawing/2014/main" id="{4C7A8210-D52D-1449-982D-D7860E17AA2B}"/>
                    </a:ext>
                  </a:extLst>
                </p:cNvPr>
                <p:cNvSpPr/>
                <p:nvPr/>
              </p:nvSpPr>
              <p:spPr>
                <a:xfrm rot="10800000">
                  <a:off x="7909461" y="1733789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フレーム (半分) 7">
                  <a:extLst>
                    <a:ext uri="{FF2B5EF4-FFF2-40B4-BE49-F238E27FC236}">
                      <a16:creationId xmlns:a16="http://schemas.microsoft.com/office/drawing/2014/main" id="{168F7588-C2CC-1346-999C-7F44BA191F71}"/>
                    </a:ext>
                  </a:extLst>
                </p:cNvPr>
                <p:cNvSpPr/>
                <p:nvPr/>
              </p:nvSpPr>
              <p:spPr>
                <a:xfrm rot="10800000">
                  <a:off x="5903025" y="1733788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フレーム (半分) 9">
                  <a:extLst>
                    <a:ext uri="{FF2B5EF4-FFF2-40B4-BE49-F238E27FC236}">
                      <a16:creationId xmlns:a16="http://schemas.microsoft.com/office/drawing/2014/main" id="{E3216110-C9A7-A74A-9182-E27B3DE0A187}"/>
                    </a:ext>
                  </a:extLst>
                </p:cNvPr>
                <p:cNvSpPr/>
                <p:nvPr/>
              </p:nvSpPr>
              <p:spPr>
                <a:xfrm rot="10800000">
                  <a:off x="3949783" y="1733788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フレーム (半分) 10">
                  <a:extLst>
                    <a:ext uri="{FF2B5EF4-FFF2-40B4-BE49-F238E27FC236}">
                      <a16:creationId xmlns:a16="http://schemas.microsoft.com/office/drawing/2014/main" id="{1BFAA920-D860-EB40-9752-545BC2D50669}"/>
                    </a:ext>
                  </a:extLst>
                </p:cNvPr>
                <p:cNvSpPr/>
                <p:nvPr/>
              </p:nvSpPr>
              <p:spPr>
                <a:xfrm rot="10800000">
                  <a:off x="1996540" y="1745655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4871FA33-BAEA-2241-B4EF-5B448332C15D}"/>
                  </a:ext>
                </a:extLst>
              </p:cNvPr>
              <p:cNvGrpSpPr/>
              <p:nvPr/>
            </p:nvGrpSpPr>
            <p:grpSpPr>
              <a:xfrm>
                <a:off x="115041" y="1769397"/>
                <a:ext cx="2042556" cy="3384461"/>
                <a:chOff x="0" y="1757529"/>
                <a:chExt cx="2042556" cy="3384461"/>
              </a:xfrm>
            </p:grpSpPr>
            <p:sp>
              <p:nvSpPr>
                <p:cNvPr id="12" name="フレーム (半分) 11">
                  <a:extLst>
                    <a:ext uri="{FF2B5EF4-FFF2-40B4-BE49-F238E27FC236}">
                      <a16:creationId xmlns:a16="http://schemas.microsoft.com/office/drawing/2014/main" id="{2A3378FB-63FE-0740-BDAC-59FB589E88AB}"/>
                    </a:ext>
                  </a:extLst>
                </p:cNvPr>
                <p:cNvSpPr/>
                <p:nvPr/>
              </p:nvSpPr>
              <p:spPr>
                <a:xfrm rot="10800000">
                  <a:off x="0" y="1769397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フレーム (半分) 13">
                  <a:extLst>
                    <a:ext uri="{FF2B5EF4-FFF2-40B4-BE49-F238E27FC236}">
                      <a16:creationId xmlns:a16="http://schemas.microsoft.com/office/drawing/2014/main" id="{D68BD31A-B7CE-DC43-82DE-CFA9FF8BBD04}"/>
                    </a:ext>
                  </a:extLst>
                </p:cNvPr>
                <p:cNvSpPr/>
                <p:nvPr/>
              </p:nvSpPr>
              <p:spPr>
                <a:xfrm rot="10800000" flipH="1">
                  <a:off x="0" y="1757529"/>
                  <a:ext cx="2042556" cy="3372593"/>
                </a:xfrm>
                <a:prstGeom prst="halfFrame">
                  <a:avLst>
                    <a:gd name="adj1" fmla="val 2682"/>
                    <a:gd name="adj2" fmla="val 19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3EEBAFF-ED16-8149-A46C-6FA0E4D85855}"/>
                </a:ext>
              </a:extLst>
            </p:cNvPr>
            <p:cNvSpPr txBox="1"/>
            <p:nvPr/>
          </p:nvSpPr>
          <p:spPr>
            <a:xfrm flipV="1">
              <a:off x="109351" y="2377447"/>
              <a:ext cx="16006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800" dirty="0">
                  <a:latin typeface="Matura MT Script Capitals" panose="03020802060602070202" pitchFamily="66" charset="0"/>
                  <a:ea typeface="Toppan Bunkyu Midashi Gothic Ex" panose="020B0900000000000000" pitchFamily="34" charset="-128"/>
                </a:rPr>
                <a:t>91</a:t>
              </a:r>
              <a:endParaRPr kumimoji="1" lang="ja-JP" altLang="en-US" sz="8800">
                <a:latin typeface="Matura MT Script Capitals" panose="03020802060602070202" pitchFamily="66" charset="0"/>
                <a:ea typeface="Toppan Bunkyu Midashi Gothic Ex" panose="020B0900000000000000" pitchFamily="34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C401F50-8064-5645-A235-A6B5F395324D}"/>
                </a:ext>
              </a:extLst>
            </p:cNvPr>
            <p:cNvSpPr txBox="1"/>
            <p:nvPr/>
          </p:nvSpPr>
          <p:spPr>
            <a:xfrm flipV="1">
              <a:off x="10256077" y="2377447"/>
              <a:ext cx="16006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800" dirty="0">
                  <a:latin typeface="Matura MT Script Capitals" panose="03020802060602070202" pitchFamily="66" charset="0"/>
                  <a:ea typeface="Toppan Bunkyu Midashi Mincho Ex" panose="02020900000000000000" pitchFamily="18" charset="-128"/>
                </a:rPr>
                <a:t>86</a:t>
              </a:r>
              <a:endParaRPr kumimoji="1" lang="ja-JP" altLang="en-US" sz="8800">
                <a:latin typeface="Matura MT Script Capitals" panose="03020802060602070202" pitchFamily="66" charset="0"/>
                <a:ea typeface="Toppan Bunkyu Midashi Mincho Ex" panose="02020900000000000000" pitchFamily="18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0F9EDB7-248C-0A45-BE09-992790D0FAAC}"/>
                </a:ext>
              </a:extLst>
            </p:cNvPr>
            <p:cNvSpPr txBox="1"/>
            <p:nvPr/>
          </p:nvSpPr>
          <p:spPr>
            <a:xfrm flipV="1">
              <a:off x="4210051" y="2377447"/>
              <a:ext cx="16006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800" dirty="0">
                  <a:latin typeface="Matura MT Script Capitals" panose="03020802060602070202" pitchFamily="66" charset="0"/>
                  <a:ea typeface="HeadLineA" pitchFamily="2" charset="-127"/>
                  <a:cs typeface="Cordia New" panose="020B0304020202020204" pitchFamily="34" charset="-34"/>
                </a:rPr>
                <a:t>89</a:t>
              </a:r>
              <a:endParaRPr kumimoji="1" lang="ja-JP" altLang="en-US" sz="8800">
                <a:latin typeface="Matura MT Script Capitals" panose="03020802060602070202" pitchFamily="66" charset="0"/>
                <a:ea typeface="Xingkai SC Light" panose="02010600040101010101" pitchFamily="2" charset="-122"/>
                <a:cs typeface="Cordia New" panose="020B0304020202020204" pitchFamily="34" charset="-34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8EB0C2B-E628-A640-9CCA-BEFA7C526CBB}"/>
                </a:ext>
              </a:extLst>
            </p:cNvPr>
            <p:cNvSpPr txBox="1"/>
            <p:nvPr/>
          </p:nvSpPr>
          <p:spPr>
            <a:xfrm flipV="1">
              <a:off x="6216487" y="2377447"/>
              <a:ext cx="16006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800" dirty="0">
                  <a:latin typeface="Matura MT Script Capitals" panose="03020802060602070202" pitchFamily="66" charset="0"/>
                  <a:ea typeface="Nanum Pen Script" panose="03040600000000000000" pitchFamily="66" charset="-127"/>
                  <a:cs typeface="Malayalam MN" panose="02020600050405020304" pitchFamily="18" charset="0"/>
                </a:rPr>
                <a:t>88</a:t>
              </a:r>
              <a:endParaRPr kumimoji="1" lang="ja-JP" altLang="en-US" sz="8800">
                <a:latin typeface="Matura MT Script Capitals" panose="03020802060602070202" pitchFamily="66" charset="0"/>
                <a:ea typeface="Nanum Gothic" panose="020D0604000000000000" pitchFamily="34" charset="-127"/>
                <a:cs typeface="Malayalam MN" panose="02020600050405020304" pitchFamily="18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0D8F62-9212-6741-BDF7-2F81F9AA1ECA}"/>
                </a:ext>
              </a:extLst>
            </p:cNvPr>
            <p:cNvSpPr txBox="1"/>
            <p:nvPr/>
          </p:nvSpPr>
          <p:spPr>
            <a:xfrm flipV="1">
              <a:off x="2346123" y="2395331"/>
              <a:ext cx="16006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800" dirty="0">
                  <a:latin typeface="Matura MT Script Capitals" panose="03020802060602070202" pitchFamily="66" charset="0"/>
                  <a:ea typeface="Toppan Bunkyu Midashi Mincho Ex" panose="02020900000000000000" pitchFamily="18" charset="-128"/>
                </a:rPr>
                <a:t>90</a:t>
              </a:r>
              <a:endParaRPr kumimoji="1" lang="ja-JP" altLang="en-US" sz="8800">
                <a:latin typeface="Matura MT Script Capitals" panose="03020802060602070202" pitchFamily="66" charset="0"/>
                <a:ea typeface="Toppan Bunkyu Midashi Mincho Ex" panose="02020900000000000000" pitchFamily="18" charset="-128"/>
              </a:endParaRPr>
            </a:p>
          </p:txBody>
        </p:sp>
        <p:sp>
          <p:nvSpPr>
            <p:cNvPr id="22" name="フレーム 21">
              <a:extLst>
                <a:ext uri="{FF2B5EF4-FFF2-40B4-BE49-F238E27FC236}">
                  <a16:creationId xmlns:a16="http://schemas.microsoft.com/office/drawing/2014/main" id="{D3BDD50D-E61E-024D-99E6-7E33F9A30A4B}"/>
                </a:ext>
              </a:extLst>
            </p:cNvPr>
            <p:cNvSpPr/>
            <p:nvPr/>
          </p:nvSpPr>
          <p:spPr>
            <a:xfrm>
              <a:off x="8276357" y="1947553"/>
              <a:ext cx="1457943" cy="2683824"/>
            </a:xfrm>
            <a:prstGeom prst="frame">
              <a:avLst>
                <a:gd name="adj1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DBE4FADB-FCEC-C04E-8AE7-8A6B3DC49077}"/>
                </a:ext>
              </a:extLst>
            </p:cNvPr>
            <p:cNvSpPr txBox="1"/>
            <p:nvPr/>
          </p:nvSpPr>
          <p:spPr>
            <a:xfrm>
              <a:off x="8456343" y="2335821"/>
              <a:ext cx="9144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3800" b="1" dirty="0"/>
                <a:t>?</a:t>
              </a:r>
              <a:endParaRPr kumimoji="1" lang="ja-JP" altLang="en-US" sz="13800" b="1"/>
            </a:p>
          </p:txBody>
        </p:sp>
      </p:grpSp>
    </p:spTree>
    <p:extLst>
      <p:ext uri="{BB962C8B-B14F-4D97-AF65-F5344CB8AC3E}">
        <p14:creationId xmlns:p14="http://schemas.microsoft.com/office/powerpoint/2010/main" val="19446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109AC-6791-9B45-B7A0-3C5E23B5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FA15C-F347-9A4A-947D-2D22FB5B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36540B-3C1E-1E4F-9604-F1DF018A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98" y="713334"/>
            <a:ext cx="3924659" cy="55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1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7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5" baseType="lpstr">
      <vt:lpstr>HeadLineA</vt:lpstr>
      <vt:lpstr>Nanum Gothic</vt:lpstr>
      <vt:lpstr>Nanum Pen Script</vt:lpstr>
      <vt:lpstr>Toppan Bunkyu Midashi Gothic Ex</vt:lpstr>
      <vt:lpstr>Toppan Bunkyu Midashi Mincho Ex</vt:lpstr>
      <vt:lpstr>Xingkai SC Light</vt:lpstr>
      <vt:lpstr>游ゴシック</vt:lpstr>
      <vt:lpstr>游ゴシック Light</vt:lpstr>
      <vt:lpstr>Arial</vt:lpstr>
      <vt:lpstr>Cordia New</vt:lpstr>
      <vt:lpstr>Malayalam MN</vt:lpstr>
      <vt:lpstr>Matura MT Script Capitals</vt:lpstr>
      <vt:lpstr>Office テーマ</vt:lpstr>
      <vt:lpstr>PowerPoint プレゼンテーション</vt:lpstr>
      <vt:lpstr>ヒント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大野智裕</dc:creator>
  <cp:lastModifiedBy>大野智裕</cp:lastModifiedBy>
  <cp:revision>5</cp:revision>
  <dcterms:created xsi:type="dcterms:W3CDTF">2018-11-12T06:22:38Z</dcterms:created>
  <dcterms:modified xsi:type="dcterms:W3CDTF">2018-11-14T21:55:37Z</dcterms:modified>
</cp:coreProperties>
</file>