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5" d="100"/>
          <a:sy n="55" d="100"/>
        </p:scale>
        <p:origin x="442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925C-3A5F-4F22-896A-B5E2F0D4AB7C}" type="datetimeFigureOut">
              <a:rPr kumimoji="1" lang="ja-JP" altLang="en-US" smtClean="0"/>
              <a:t>2017/6/19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F466-9BBD-4590-9347-78C839657C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59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925C-3A5F-4F22-896A-B5E2F0D4AB7C}" type="datetimeFigureOut">
              <a:rPr kumimoji="1" lang="ja-JP" altLang="en-US" smtClean="0"/>
              <a:t>2017/6/19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F466-9BBD-4590-9347-78C839657C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8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925C-3A5F-4F22-896A-B5E2F0D4AB7C}" type="datetimeFigureOut">
              <a:rPr kumimoji="1" lang="ja-JP" altLang="en-US" smtClean="0"/>
              <a:t>2017/6/19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F466-9BBD-4590-9347-78C839657C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05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925C-3A5F-4F22-896A-B5E2F0D4AB7C}" type="datetimeFigureOut">
              <a:rPr kumimoji="1" lang="ja-JP" altLang="en-US" smtClean="0"/>
              <a:t>2017/6/19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F466-9BBD-4590-9347-78C839657C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08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925C-3A5F-4F22-896A-B5E2F0D4AB7C}" type="datetimeFigureOut">
              <a:rPr kumimoji="1" lang="ja-JP" altLang="en-US" smtClean="0"/>
              <a:t>2017/6/19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F466-9BBD-4590-9347-78C839657C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73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925C-3A5F-4F22-896A-B5E2F0D4AB7C}" type="datetimeFigureOut">
              <a:rPr kumimoji="1" lang="ja-JP" altLang="en-US" smtClean="0"/>
              <a:t>2017/6/19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F466-9BBD-4590-9347-78C839657C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59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925C-3A5F-4F22-896A-B5E2F0D4AB7C}" type="datetimeFigureOut">
              <a:rPr kumimoji="1" lang="ja-JP" altLang="en-US" smtClean="0"/>
              <a:t>2017/6/19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F466-9BBD-4590-9347-78C839657C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67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925C-3A5F-4F22-896A-B5E2F0D4AB7C}" type="datetimeFigureOut">
              <a:rPr kumimoji="1" lang="ja-JP" altLang="en-US" smtClean="0"/>
              <a:t>2017/6/19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F466-9BBD-4590-9347-78C839657C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88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925C-3A5F-4F22-896A-B5E2F0D4AB7C}" type="datetimeFigureOut">
              <a:rPr kumimoji="1" lang="ja-JP" altLang="en-US" smtClean="0"/>
              <a:t>2017/6/19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F466-9BBD-4590-9347-78C839657C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53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925C-3A5F-4F22-896A-B5E2F0D4AB7C}" type="datetimeFigureOut">
              <a:rPr kumimoji="1" lang="ja-JP" altLang="en-US" smtClean="0"/>
              <a:t>2017/6/19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F466-9BBD-4590-9347-78C839657C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11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925C-3A5F-4F22-896A-B5E2F0D4AB7C}" type="datetimeFigureOut">
              <a:rPr kumimoji="1" lang="ja-JP" altLang="en-US" smtClean="0"/>
              <a:t>2017/6/19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F466-9BBD-4590-9347-78C839657C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29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B925C-3A5F-4F22-896A-B5E2F0D4AB7C}" type="datetimeFigureOut">
              <a:rPr kumimoji="1" lang="ja-JP" altLang="en-US" smtClean="0"/>
              <a:t>2017/6/19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F466-9BBD-4590-9347-78C839657C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84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EXCEED X/Y-axes </a:t>
            </a:r>
            <a:r>
              <a:rPr kumimoji="1" lang="en-US" altLang="ja-JP" dirty="0" err="1" smtClean="0"/>
              <a:t>cal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2017/1/18 Ver.0.0   </a:t>
            </a:r>
            <a:r>
              <a:rPr lang="en-US" altLang="ja-JP" dirty="0" smtClean="0"/>
              <a:t>F. Tsuchiya</a:t>
            </a:r>
          </a:p>
          <a:p>
            <a:r>
              <a:rPr lang="en-US" altLang="ja-JP" dirty="0" smtClean="0"/>
              <a:t>2017/6/19 </a:t>
            </a:r>
            <a:r>
              <a:rPr lang="en-US" altLang="ja-JP" dirty="0" smtClean="0"/>
              <a:t>Ver.1.0   </a:t>
            </a:r>
            <a:r>
              <a:rPr lang="en-US" altLang="ja-JP" dirty="0"/>
              <a:t>F. Tsuchiya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975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Download and install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sz="2400" dirty="0" smtClean="0"/>
              <a:t>Cal table (for x and y axes)</a:t>
            </a:r>
          </a:p>
          <a:p>
            <a:pPr lvl="1"/>
            <a:r>
              <a:rPr lang="en-US" altLang="ja-JP" sz="2000" dirty="0" smtClean="0"/>
              <a:t>http://pparc.gp.tohoku.ac.jp/~tsuchiya/HISAKI/cal/cal_table.zip</a:t>
            </a:r>
          </a:p>
          <a:p>
            <a:pPr lvl="1"/>
            <a:r>
              <a:rPr lang="en-US" altLang="ja-JP" sz="2000" dirty="0" smtClean="0"/>
              <a:t>Download cal_table.zip and extract it on your PC  (ex. C:\HISAKI\).</a:t>
            </a:r>
          </a:p>
          <a:p>
            <a:pPr lvl="1"/>
            <a:r>
              <a:rPr lang="en-US" altLang="ja-JP" sz="2000" dirty="0" smtClean="0"/>
              <a:t> execute a command below before using “</a:t>
            </a:r>
            <a:r>
              <a:rPr lang="en-US" altLang="ja-JP" sz="2000" dirty="0" err="1" smtClean="0"/>
              <a:t>cal</a:t>
            </a:r>
            <a:r>
              <a:rPr lang="en-US" altLang="ja-JP" sz="2000" dirty="0" smtClean="0"/>
              <a:t> tools”.</a:t>
            </a:r>
            <a:br>
              <a:rPr lang="en-US" altLang="ja-JP" sz="2000" dirty="0" smtClean="0"/>
            </a:br>
            <a:r>
              <a:rPr lang="en-US" altLang="ja-JP" sz="2000" dirty="0" smtClean="0"/>
              <a:t>IDL&gt; </a:t>
            </a:r>
            <a:r>
              <a:rPr lang="en-US" altLang="ja-JP" sz="2000" dirty="0" err="1"/>
              <a:t>defsysv</a:t>
            </a:r>
            <a:r>
              <a:rPr lang="en-US" altLang="ja-JP" sz="2000" dirty="0"/>
              <a:t>, '!</a:t>
            </a:r>
            <a:r>
              <a:rPr lang="en-US" altLang="ja-JP" sz="2000" dirty="0" err="1" smtClean="0"/>
              <a:t>exc_cal_dir</a:t>
            </a:r>
            <a:r>
              <a:rPr lang="en-US" altLang="ja-JP" sz="2000" dirty="0" smtClean="0"/>
              <a:t>‘, ‘C:\HISAKI\</a:t>
            </a:r>
            <a:r>
              <a:rPr lang="en-US" altLang="ja-JP" sz="2000" dirty="0" err="1" smtClean="0"/>
              <a:t>cal_table</a:t>
            </a:r>
            <a:r>
              <a:rPr lang="en-US" altLang="ja-JP" sz="2000" dirty="0" smtClean="0"/>
              <a:t>\’</a:t>
            </a:r>
            <a:endParaRPr lang="en-US" altLang="ja-JP" sz="2000" dirty="0"/>
          </a:p>
          <a:p>
            <a:r>
              <a:rPr lang="en-US" altLang="ja-JP" sz="2400" dirty="0"/>
              <a:t>Cal table (</a:t>
            </a:r>
            <a:r>
              <a:rPr lang="en-US" altLang="ja-JP" sz="2400" dirty="0" smtClean="0"/>
              <a:t>for z axis</a:t>
            </a:r>
            <a:r>
              <a:rPr lang="en-US" altLang="ja-JP" sz="2400" dirty="0"/>
              <a:t>)</a:t>
            </a:r>
          </a:p>
          <a:p>
            <a:pPr lvl="1"/>
            <a:r>
              <a:rPr lang="en-US" altLang="ja-JP" sz="2000" dirty="0" smtClean="0"/>
              <a:t>https://www.darts.isas.jaxa.jp/pub/hisaki/euv/cal/</a:t>
            </a:r>
          </a:p>
          <a:p>
            <a:r>
              <a:rPr lang="en-US" altLang="ja-JP" sz="2400" dirty="0" smtClean="0"/>
              <a:t>IDL Cal tool</a:t>
            </a:r>
          </a:p>
          <a:p>
            <a:pPr lvl="1"/>
            <a:r>
              <a:rPr lang="en-US" altLang="ja-JP" sz="2000" dirty="0" smtClean="0"/>
              <a:t>http://pparc.gp.tohoku.ac.jp/~tsuchiya/HISAKI/cal/cal_tool.zip</a:t>
            </a:r>
          </a:p>
          <a:p>
            <a:pPr lvl="1"/>
            <a:r>
              <a:rPr lang="en-US" altLang="ja-JP" sz="2000" dirty="0" smtClean="0"/>
              <a:t>Download cal_tool.zip and extract it somewhere on your PC</a:t>
            </a:r>
          </a:p>
          <a:p>
            <a:pPr lvl="1"/>
            <a:r>
              <a:rPr lang="en-US" altLang="ja-JP" sz="2000" dirty="0" smtClean="0"/>
              <a:t>Set IDL path to “</a:t>
            </a:r>
            <a:r>
              <a:rPr lang="en-US" altLang="ja-JP" sz="2000" dirty="0" err="1" smtClean="0"/>
              <a:t>cal_tool</a:t>
            </a:r>
            <a:r>
              <a:rPr lang="en-US" altLang="ja-JP" sz="2000" dirty="0" smtClean="0"/>
              <a:t>”</a:t>
            </a:r>
            <a:endParaRPr kumimoji="1" lang="en-US" altLang="ja-JP" sz="2000" dirty="0" smtClean="0"/>
          </a:p>
          <a:p>
            <a:r>
              <a:rPr lang="en-US" altLang="ja-JP" sz="2400" dirty="0" smtClean="0"/>
              <a:t>SPICE (for Jupiter)</a:t>
            </a:r>
          </a:p>
          <a:p>
            <a:pPr lvl="1"/>
            <a:r>
              <a:rPr kumimoji="1" lang="en-US" altLang="ja-JP" sz="2000" dirty="0" smtClean="0"/>
              <a:t>Install SPICE ICY (for IDL)</a:t>
            </a:r>
          </a:p>
          <a:p>
            <a:pPr lvl="1"/>
            <a:r>
              <a:rPr lang="en-US" altLang="ja-JP" sz="2000" dirty="0" smtClean="0"/>
              <a:t>Download SPICE kernels for the Jovian system and Earth</a:t>
            </a:r>
          </a:p>
          <a:p>
            <a:pPr lvl="1"/>
            <a:r>
              <a:rPr kumimoji="1" lang="en-US" altLang="ja-JP" sz="2000" dirty="0" smtClean="0"/>
              <a:t>From the NAIF web </a:t>
            </a:r>
            <a:r>
              <a:rPr lang="en-US" altLang="ja-JP" sz="2000" dirty="0"/>
              <a:t>site </a:t>
            </a:r>
            <a:r>
              <a:rPr lang="en-US" altLang="ja-JP" sz="2000" dirty="0" smtClean="0"/>
              <a:t>or below (735MB !)</a:t>
            </a:r>
            <a:br>
              <a:rPr lang="en-US" altLang="ja-JP" sz="2000" dirty="0" smtClean="0"/>
            </a:br>
            <a:r>
              <a:rPr lang="en-US" altLang="ja-JP" sz="2000" dirty="0" smtClean="0"/>
              <a:t>http</a:t>
            </a:r>
            <a:r>
              <a:rPr lang="en-US" altLang="ja-JP" sz="2000" dirty="0"/>
              <a:t>://pparc.gp.tohoku.ac.jp/~</a:t>
            </a:r>
            <a:r>
              <a:rPr lang="en-US" altLang="ja-JP" sz="2000" dirty="0" smtClean="0"/>
              <a:t>tsuchiya/HISAKI/spice_kernels.zip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8037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How to use HISAKI CAL table</a:t>
            </a:r>
            <a:br>
              <a:rPr lang="en-US" altLang="ja-JP" dirty="0" smtClean="0"/>
            </a:br>
            <a:r>
              <a:rPr lang="en-US" altLang="ja-JP" dirty="0" smtClean="0"/>
              <a:t>(for Jupiter) 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2000" dirty="0" smtClean="0"/>
              <a:t>Load spice kernels (</a:t>
            </a:r>
            <a:r>
              <a:rPr lang="en-US" altLang="ja-JP" sz="2000" dirty="0" smtClean="0"/>
              <a:t>!SPICE_DIR below is a SPICE kernel directory</a:t>
            </a:r>
            <a:r>
              <a:rPr kumimoji="1" lang="en-US" altLang="ja-JP" sz="2000" dirty="0" smtClean="0"/>
              <a:t>)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IDL&gt; </a:t>
            </a:r>
            <a:r>
              <a:rPr lang="en-US" altLang="ja-JP" sz="2000" dirty="0" err="1" smtClean="0"/>
              <a:t>cspice_furnsh</a:t>
            </a:r>
            <a:r>
              <a:rPr lang="en-US" altLang="ja-JP" sz="2000" dirty="0"/>
              <a:t>, !SPICE_DIR+'</a:t>
            </a:r>
            <a:r>
              <a:rPr lang="en-US" altLang="ja-JP" sz="2000" dirty="0" err="1"/>
              <a:t>lsk</a:t>
            </a:r>
            <a:r>
              <a:rPr lang="en-US" altLang="ja-JP" sz="2000" dirty="0"/>
              <a:t>\naif0010.tls' 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IDL&gt; </a:t>
            </a:r>
            <a:r>
              <a:rPr lang="en-US" altLang="ja-JP" sz="2000" dirty="0" err="1" smtClean="0"/>
              <a:t>cspice_furnsh</a:t>
            </a:r>
            <a:r>
              <a:rPr lang="en-US" altLang="ja-JP" sz="2000" dirty="0"/>
              <a:t>, !SPICE_DIR+</a:t>
            </a:r>
            <a:r>
              <a:rPr lang="en-US" altLang="ja-JP" sz="2000" dirty="0" smtClean="0"/>
              <a:t>'</a:t>
            </a:r>
            <a:r>
              <a:rPr lang="en-US" altLang="ja-JP" sz="2000" dirty="0" err="1" smtClean="0"/>
              <a:t>spk</a:t>
            </a:r>
            <a:r>
              <a:rPr lang="en-US" altLang="ja-JP" sz="2000" dirty="0" smtClean="0"/>
              <a:t>\de421.bsp‘</a:t>
            </a:r>
            <a:br>
              <a:rPr lang="en-US" altLang="ja-JP" sz="2000" dirty="0" smtClean="0"/>
            </a:br>
            <a:r>
              <a:rPr lang="en-US" altLang="ja-JP" sz="2000" dirty="0" smtClean="0"/>
              <a:t>IDL&gt; </a:t>
            </a:r>
            <a:r>
              <a:rPr lang="en-US" altLang="ja-JP" sz="2000" dirty="0" err="1" smtClean="0"/>
              <a:t>cspice_furnsh</a:t>
            </a:r>
            <a:r>
              <a:rPr lang="en-US" altLang="ja-JP" sz="2000" dirty="0"/>
              <a:t>, !SPICE_DIR+</a:t>
            </a:r>
            <a:r>
              <a:rPr lang="en-US" altLang="ja-JP" sz="2000" dirty="0" smtClean="0"/>
              <a:t>'</a:t>
            </a:r>
            <a:r>
              <a:rPr lang="en-US" altLang="ja-JP" sz="2000" dirty="0" err="1" smtClean="0"/>
              <a:t>spk</a:t>
            </a:r>
            <a:r>
              <a:rPr lang="en-US" altLang="ja-JP" sz="2000" dirty="0" smtClean="0"/>
              <a:t>\jup230l.bsp‘</a:t>
            </a:r>
            <a:br>
              <a:rPr lang="en-US" altLang="ja-JP" sz="2000" dirty="0" smtClean="0"/>
            </a:br>
            <a:r>
              <a:rPr lang="en-US" altLang="ja-JP" sz="2000" dirty="0" smtClean="0"/>
              <a:t>IDL&gt; </a:t>
            </a:r>
            <a:r>
              <a:rPr lang="en-US" altLang="ja-JP" sz="2000" dirty="0" err="1" smtClean="0"/>
              <a:t>cspice_furnsh</a:t>
            </a:r>
            <a:r>
              <a:rPr lang="en-US" altLang="ja-JP" sz="2000" dirty="0"/>
              <a:t>, !SPICE_DIR+</a:t>
            </a:r>
            <a:r>
              <a:rPr lang="en-US" altLang="ja-JP" sz="2000" dirty="0" smtClean="0"/>
              <a:t>'</a:t>
            </a:r>
            <a:r>
              <a:rPr lang="en-US" altLang="ja-JP" sz="2000" dirty="0" err="1" smtClean="0"/>
              <a:t>spk</a:t>
            </a:r>
            <a:r>
              <a:rPr lang="en-US" altLang="ja-JP" sz="2000" dirty="0" smtClean="0"/>
              <a:t>\sat365.bsp‘</a:t>
            </a:r>
            <a:br>
              <a:rPr lang="en-US" altLang="ja-JP" sz="2000" dirty="0" smtClean="0"/>
            </a:br>
            <a:r>
              <a:rPr lang="en-US" altLang="ja-JP" sz="2000" dirty="0" smtClean="0"/>
              <a:t>IDL&gt; </a:t>
            </a:r>
            <a:r>
              <a:rPr lang="en-US" altLang="ja-JP" sz="2000" dirty="0" err="1" smtClean="0"/>
              <a:t>cspice_furnsh</a:t>
            </a:r>
            <a:r>
              <a:rPr lang="en-US" altLang="ja-JP" sz="2000" dirty="0"/>
              <a:t>, !SPICE_DIR+'</a:t>
            </a:r>
            <a:r>
              <a:rPr lang="en-US" altLang="ja-JP" sz="2000" dirty="0" err="1"/>
              <a:t>pck</a:t>
            </a:r>
            <a:r>
              <a:rPr lang="en-US" altLang="ja-JP" sz="2000" dirty="0"/>
              <a:t>\pck00010.txt'</a:t>
            </a:r>
            <a:endParaRPr kumimoji="1" lang="en-US" altLang="ja-JP" sz="2000" dirty="0" smtClean="0"/>
          </a:p>
          <a:p>
            <a:r>
              <a:rPr kumimoji="1" lang="en-US" altLang="ja-JP" sz="2000" dirty="0" smtClean="0"/>
              <a:t>Initialize (</a:t>
            </a:r>
            <a:r>
              <a:rPr lang="en-US" altLang="ja-JP" sz="2000" dirty="0" smtClean="0"/>
              <a:t>read) CAL</a:t>
            </a:r>
            <a:r>
              <a:rPr kumimoji="1" lang="en-US" altLang="ja-JP" sz="2000" dirty="0" smtClean="0"/>
              <a:t> table</a:t>
            </a:r>
            <a:r>
              <a:rPr lang="en-US" altLang="ja-JP" sz="2000" dirty="0" smtClean="0"/>
              <a:t> for x(wavelength) and y(spatial) axes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IDL&gt; </a:t>
            </a:r>
            <a:r>
              <a:rPr kumimoji="1" lang="en-US" altLang="ja-JP" sz="2000" dirty="0" err="1" smtClean="0"/>
              <a:t>exc_cal_init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Read CAL table for z-axis (brightness)</a:t>
            </a:r>
            <a:br>
              <a:rPr lang="en-US" altLang="ja-JP" sz="2000" dirty="0" smtClean="0"/>
            </a:br>
            <a:r>
              <a:rPr lang="en-US" altLang="ja-JP" sz="2000" dirty="0" smtClean="0"/>
              <a:t>IDL&gt; </a:t>
            </a:r>
            <a:r>
              <a:rPr lang="en-US" altLang="ja-JP" sz="2000" dirty="0" err="1" smtClean="0"/>
              <a:t>fits_read</a:t>
            </a:r>
            <a:r>
              <a:rPr lang="en-US" altLang="ja-JP" sz="2000" dirty="0" smtClean="0"/>
              <a:t>, ‘calib_20140101_v1.0.fits’, </a:t>
            </a:r>
            <a:r>
              <a:rPr lang="en-US" altLang="ja-JP" sz="2000" dirty="0" err="1" smtClean="0"/>
              <a:t>zcal</a:t>
            </a:r>
            <a:r>
              <a:rPr lang="en-US" altLang="ja-JP" sz="2000" dirty="0" smtClean="0"/>
              <a:t>, </a:t>
            </a:r>
            <a:r>
              <a:rPr lang="en-US" altLang="ja-JP" sz="2000" dirty="0" err="1" smtClean="0"/>
              <a:t>hd</a:t>
            </a:r>
            <a:r>
              <a:rPr lang="en-US" altLang="ja-JP" sz="2000" dirty="0" smtClean="0"/>
              <a:t>, </a:t>
            </a:r>
            <a:r>
              <a:rPr lang="en-US" altLang="ja-JP" sz="2000" dirty="0" err="1" smtClean="0"/>
              <a:t>exten_no</a:t>
            </a:r>
            <a:r>
              <a:rPr lang="en-US" altLang="ja-JP" sz="2000" dirty="0" smtClean="0"/>
              <a:t>=3 </a:t>
            </a:r>
            <a:endParaRPr lang="en-US" altLang="ja-JP" sz="2000" dirty="0"/>
          </a:p>
          <a:p>
            <a:pPr>
              <a:lnSpc>
                <a:spcPct val="120000"/>
              </a:lnSpc>
            </a:pPr>
            <a:r>
              <a:rPr lang="en-US" altLang="ja-JP" sz="2000" dirty="0"/>
              <a:t>Read EXCEED image from L2 file</a:t>
            </a:r>
            <a:br>
              <a:rPr lang="en-US" altLang="ja-JP" sz="2000" dirty="0"/>
            </a:br>
            <a:r>
              <a:rPr lang="en-US" altLang="ja-JP" sz="2000" dirty="0"/>
              <a:t>IDL&gt; file = ‘exeuv.jupiter.mod.03.20140101.lv.02.vr.00.fits’</a:t>
            </a:r>
            <a:br>
              <a:rPr lang="en-US" altLang="ja-JP" sz="2000" dirty="0"/>
            </a:br>
            <a:r>
              <a:rPr lang="en-US" altLang="ja-JP" sz="2000" dirty="0"/>
              <a:t>IDL&gt; </a:t>
            </a:r>
            <a:r>
              <a:rPr lang="en-US" altLang="ja-JP" sz="2000" dirty="0" err="1"/>
              <a:t>fits_read</a:t>
            </a:r>
            <a:r>
              <a:rPr lang="en-US" altLang="ja-JP" sz="2000" dirty="0"/>
              <a:t>, file, </a:t>
            </a:r>
            <a:r>
              <a:rPr lang="en-US" altLang="ja-JP" sz="2000" dirty="0" err="1"/>
              <a:t>im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hd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exten_no</a:t>
            </a:r>
            <a:r>
              <a:rPr lang="en-US" altLang="ja-JP" sz="2000" dirty="0"/>
              <a:t>=0</a:t>
            </a:r>
            <a:br>
              <a:rPr lang="en-US" altLang="ja-JP" sz="2000" dirty="0"/>
            </a:br>
            <a:r>
              <a:rPr lang="en-US" altLang="ja-JP" sz="2000" dirty="0"/>
              <a:t>IDL&gt; </a:t>
            </a:r>
            <a:r>
              <a:rPr lang="en-US" altLang="ja-JP" sz="2000" dirty="0">
                <a:solidFill>
                  <a:srgbClr val="FF0000"/>
                </a:solidFill>
              </a:rPr>
              <a:t>n=</a:t>
            </a:r>
            <a:r>
              <a:rPr lang="en-US" altLang="ja-JP" sz="2000" dirty="0" err="1">
                <a:solidFill>
                  <a:srgbClr val="FF0000"/>
                </a:solidFill>
              </a:rPr>
              <a:t>fxpar</a:t>
            </a:r>
            <a:r>
              <a:rPr lang="en-US" altLang="ja-JP" sz="2000" dirty="0">
                <a:solidFill>
                  <a:srgbClr val="FF0000"/>
                </a:solidFill>
              </a:rPr>
              <a:t>(</a:t>
            </a:r>
            <a:r>
              <a:rPr lang="en-US" altLang="ja-JP" sz="2000" dirty="0" err="1">
                <a:solidFill>
                  <a:srgbClr val="FF0000"/>
                </a:solidFill>
              </a:rPr>
              <a:t>hd</a:t>
            </a:r>
            <a:r>
              <a:rPr lang="en-US" altLang="ja-JP" sz="2000" dirty="0">
                <a:solidFill>
                  <a:srgbClr val="FF0000"/>
                </a:solidFill>
              </a:rPr>
              <a:t> ,'NEXTEND')</a:t>
            </a:r>
            <a:br>
              <a:rPr lang="en-US" altLang="ja-JP" sz="2000" dirty="0">
                <a:solidFill>
                  <a:srgbClr val="FF0000"/>
                </a:solidFill>
              </a:rPr>
            </a:br>
            <a:r>
              <a:rPr lang="en-US" altLang="ja-JP" sz="2000" dirty="0"/>
              <a:t>IDL&gt; </a:t>
            </a:r>
            <a:r>
              <a:rPr lang="en-US" altLang="ja-JP" sz="2000" dirty="0" err="1"/>
              <a:t>fits_read</a:t>
            </a:r>
            <a:r>
              <a:rPr lang="en-US" altLang="ja-JP" sz="2000" dirty="0"/>
              <a:t>, file, </a:t>
            </a:r>
            <a:r>
              <a:rPr lang="en-US" altLang="ja-JP" sz="2000" dirty="0" err="1"/>
              <a:t>im_ucal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hd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exten_no</a:t>
            </a:r>
            <a:r>
              <a:rPr lang="en-US" altLang="ja-JP" sz="2000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255874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How to use HISAKI CAL table</a:t>
            </a:r>
            <a:br>
              <a:rPr lang="en-US" altLang="ja-JP" dirty="0" smtClean="0"/>
            </a:br>
            <a:r>
              <a:rPr lang="en-US" altLang="ja-JP" dirty="0" smtClean="0"/>
              <a:t>(for Jupiter) 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96752"/>
            <a:ext cx="8579296" cy="496855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2000" dirty="0" smtClean="0"/>
              <a:t>Use </a:t>
            </a:r>
            <a:r>
              <a:rPr lang="en-US" altLang="ja-JP" sz="2000" dirty="0"/>
              <a:t>calibration </a:t>
            </a:r>
            <a:r>
              <a:rPr lang="en-US" altLang="ja-JP" sz="2000" dirty="0" smtClean="0"/>
              <a:t>table</a:t>
            </a:r>
            <a:br>
              <a:rPr lang="en-US" altLang="ja-JP" sz="2000" dirty="0" smtClean="0"/>
            </a:br>
            <a:r>
              <a:rPr lang="en-US" altLang="ja-JP" sz="2000" dirty="0" smtClean="0"/>
              <a:t>IDL&gt; im_cal1 = </a:t>
            </a:r>
            <a:r>
              <a:rPr lang="en-US" altLang="ja-JP" sz="2000" dirty="0" err="1" smtClean="0"/>
              <a:t>im_ucal</a:t>
            </a:r>
            <a:r>
              <a:rPr lang="en-US" altLang="ja-JP" sz="2000" dirty="0" smtClean="0"/>
              <a:t> / float(n) * </a:t>
            </a:r>
            <a:r>
              <a:rPr lang="en-US" altLang="ja-JP" sz="2000" dirty="0" err="1" smtClean="0"/>
              <a:t>zcal</a:t>
            </a:r>
            <a:r>
              <a:rPr lang="en-US" altLang="ja-JP" sz="2000" dirty="0" smtClean="0"/>
              <a:t>    ;[count]-&gt;[Rayleigh/A]</a:t>
            </a:r>
            <a:br>
              <a:rPr lang="en-US" altLang="ja-JP" sz="2000" dirty="0" smtClean="0"/>
            </a:br>
            <a:r>
              <a:rPr lang="en-US" altLang="ja-JP" sz="2000" dirty="0" smtClean="0"/>
              <a:t>IDL&gt; </a:t>
            </a:r>
            <a:r>
              <a:rPr lang="en-US" altLang="ja-JP" sz="2000" dirty="0" err="1" smtClean="0"/>
              <a:t>jd_in</a:t>
            </a:r>
            <a:r>
              <a:rPr lang="en-US" altLang="ja-JP" sz="2000" dirty="0" smtClean="0"/>
              <a:t> = </a:t>
            </a:r>
            <a:r>
              <a:rPr lang="en-US" altLang="ja-JP" sz="2000" dirty="0" err="1" smtClean="0"/>
              <a:t>julday</a:t>
            </a:r>
            <a:r>
              <a:rPr lang="en-US" altLang="ja-JP" sz="2000" dirty="0" smtClean="0"/>
              <a:t>(1,1,2014)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>IDL&gt; </a:t>
            </a:r>
            <a:r>
              <a:rPr lang="en-US" altLang="ja-JP" sz="2000" dirty="0" err="1" smtClean="0"/>
              <a:t>exc_cal_img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jd_in</a:t>
            </a:r>
            <a:r>
              <a:rPr lang="en-US" altLang="ja-JP" sz="2000" dirty="0"/>
              <a:t>, </a:t>
            </a:r>
            <a:r>
              <a:rPr lang="en-US" altLang="ja-JP" sz="2000" dirty="0" smtClean="0"/>
              <a:t>im_cal1, im_cal2, </a:t>
            </a:r>
            <a:r>
              <a:rPr lang="en-US" altLang="ja-JP" sz="2000" dirty="0" err="1" smtClean="0"/>
              <a:t>xcal</a:t>
            </a:r>
            <a:r>
              <a:rPr lang="en-US" altLang="ja-JP" sz="2000" dirty="0" smtClean="0"/>
              <a:t>, </a:t>
            </a:r>
            <a:r>
              <a:rPr lang="en-US" altLang="ja-JP" sz="2000" dirty="0" err="1" smtClean="0"/>
              <a:t>ycal</a:t>
            </a:r>
            <a:r>
              <a:rPr lang="en-US" altLang="ja-JP" sz="2000" dirty="0" smtClean="0"/>
              <a:t>, /</a:t>
            </a:r>
            <a:r>
              <a:rPr lang="en-US" altLang="ja-JP" sz="2000" dirty="0" err="1" smtClean="0"/>
              <a:t>ipt</a:t>
            </a:r>
            <a:r>
              <a:rPr lang="en-US" altLang="ja-JP" sz="2000" dirty="0" smtClean="0"/>
              <a:t>, </a:t>
            </a:r>
            <a:r>
              <a:rPr lang="en-US" altLang="ja-JP" sz="2000" dirty="0" err="1" smtClean="0"/>
              <a:t>ycal_j</a:t>
            </a:r>
            <a:r>
              <a:rPr lang="en-US" altLang="ja-JP" sz="2000" dirty="0" smtClean="0"/>
              <a:t>=</a:t>
            </a:r>
            <a:r>
              <a:rPr lang="en-US" altLang="ja-JP" sz="2000" dirty="0" err="1" smtClean="0"/>
              <a:t>ycal_j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en-US" altLang="ja-JP" sz="2000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20000"/>
              </a:lnSpc>
              <a:buNone/>
            </a:pPr>
            <a:endParaRPr kumimoji="1" lang="en-US" altLang="ja-JP" sz="2000" dirty="0" smtClean="0"/>
          </a:p>
          <a:p>
            <a:pPr>
              <a:lnSpc>
                <a:spcPct val="120000"/>
              </a:lnSpc>
            </a:pPr>
            <a:r>
              <a:rPr lang="en-US" altLang="ja-JP" sz="2000" dirty="0" smtClean="0"/>
              <a:t>Im_cal2 : calibrated image</a:t>
            </a:r>
          </a:p>
          <a:p>
            <a:pPr>
              <a:lnSpc>
                <a:spcPct val="120000"/>
              </a:lnSpc>
            </a:pPr>
            <a:r>
              <a:rPr lang="en-US" altLang="ja-JP" sz="2000" dirty="0" err="1"/>
              <a:t>x</a:t>
            </a:r>
            <a:r>
              <a:rPr kumimoji="1" lang="en-US" altLang="ja-JP" sz="2000" dirty="0" err="1" smtClean="0"/>
              <a:t>cal</a:t>
            </a:r>
            <a:r>
              <a:rPr kumimoji="1" lang="en-US" altLang="ja-JP" sz="2000" dirty="0" smtClean="0"/>
              <a:t> : calibrated x-axis [A]</a:t>
            </a:r>
          </a:p>
          <a:p>
            <a:pPr>
              <a:lnSpc>
                <a:spcPct val="120000"/>
              </a:lnSpc>
            </a:pPr>
            <a:r>
              <a:rPr lang="en-US" altLang="ja-JP" sz="2000" dirty="0" err="1" smtClean="0"/>
              <a:t>ycal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: calibrated </a:t>
            </a:r>
            <a:r>
              <a:rPr lang="en-US" altLang="ja-JP" sz="2000" dirty="0" smtClean="0"/>
              <a:t>y-axis </a:t>
            </a:r>
            <a:r>
              <a:rPr lang="en-US" altLang="ja-JP" sz="2000" dirty="0"/>
              <a:t>[arcsec]. y</a:t>
            </a:r>
            <a:r>
              <a:rPr lang="en-US" altLang="ja-JP" sz="2000" dirty="0" smtClean="0"/>
              <a:t>=0 </a:t>
            </a:r>
            <a:r>
              <a:rPr lang="en-US" altLang="ja-JP" sz="2000" dirty="0"/>
              <a:t>is center of Jupiter</a:t>
            </a:r>
          </a:p>
          <a:p>
            <a:pPr>
              <a:lnSpc>
                <a:spcPct val="120000"/>
              </a:lnSpc>
            </a:pPr>
            <a:r>
              <a:rPr lang="en-US" altLang="ja-JP" sz="2000" dirty="0" err="1"/>
              <a:t>y</a:t>
            </a:r>
            <a:r>
              <a:rPr lang="en-US" altLang="ja-JP" sz="2000" dirty="0" err="1" smtClean="0"/>
              <a:t>cal_j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: calibrated </a:t>
            </a:r>
            <a:r>
              <a:rPr lang="en-US" altLang="ja-JP" sz="2000" dirty="0" smtClean="0"/>
              <a:t>y-axis [RJ]. </a:t>
            </a:r>
            <a:r>
              <a:rPr lang="en-US" altLang="ja-JP" sz="2000" dirty="0"/>
              <a:t>y</a:t>
            </a:r>
            <a:r>
              <a:rPr lang="en-US" altLang="ja-JP" sz="2000" dirty="0" smtClean="0"/>
              <a:t>=0 </a:t>
            </a:r>
            <a:r>
              <a:rPr lang="en-US" altLang="ja-JP" sz="2000" dirty="0"/>
              <a:t>is center of </a:t>
            </a:r>
            <a:r>
              <a:rPr lang="en-US" altLang="ja-JP" sz="2000" dirty="0" smtClean="0"/>
              <a:t>Jupiter</a:t>
            </a:r>
            <a:endParaRPr lang="en-US" altLang="ja-JP" sz="2000" dirty="0"/>
          </a:p>
        </p:txBody>
      </p:sp>
      <p:sp>
        <p:nvSpPr>
          <p:cNvPr id="4" name="下矢印 3"/>
          <p:cNvSpPr/>
          <p:nvPr/>
        </p:nvSpPr>
        <p:spPr>
          <a:xfrm>
            <a:off x="3995936" y="3429000"/>
            <a:ext cx="108012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51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1" t="19528" r="10638" b="8392"/>
          <a:stretch/>
        </p:blipFill>
        <p:spPr bwMode="auto">
          <a:xfrm>
            <a:off x="3635896" y="402811"/>
            <a:ext cx="5480919" cy="302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コネクタ 4"/>
          <p:cNvCxnSpPr/>
          <p:nvPr/>
        </p:nvCxnSpPr>
        <p:spPr>
          <a:xfrm>
            <a:off x="4248245" y="1708065"/>
            <a:ext cx="417202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9" t="21634" r="11780" b="5653"/>
          <a:stretch/>
        </p:blipFill>
        <p:spPr bwMode="auto">
          <a:xfrm>
            <a:off x="3649283" y="3689039"/>
            <a:ext cx="5388021" cy="3052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線コネクタ 10"/>
          <p:cNvCxnSpPr/>
          <p:nvPr/>
        </p:nvCxnSpPr>
        <p:spPr>
          <a:xfrm>
            <a:off x="4230716" y="5005919"/>
            <a:ext cx="418955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899592" y="980728"/>
            <a:ext cx="200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Uncalibrated image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99592" y="4211796"/>
            <a:ext cx="17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r>
              <a:rPr kumimoji="1" lang="en-US" altLang="ja-JP" dirty="0" smtClean="0"/>
              <a:t>alibrated image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251520" y="24368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t3dplot,findgen(1024), fin</a:t>
            </a:r>
            <a:r>
              <a:rPr lang="ja-JP" altLang="en-US" dirty="0" err="1" smtClean="0"/>
              <a:t>ｄ</a:t>
            </a:r>
            <a:r>
              <a:rPr lang="en-US" altLang="ja-JP" dirty="0" smtClean="0"/>
              <a:t>gen(1024), im_cal</a:t>
            </a:r>
            <a:r>
              <a:rPr lang="en-US" altLang="ja-JP" dirty="0"/>
              <a:t>1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yr</a:t>
            </a:r>
            <a:r>
              <a:rPr lang="en-US" altLang="ja-JP" dirty="0" smtClean="0"/>
              <a:t>=[510,630], </a:t>
            </a:r>
            <a:r>
              <a:rPr lang="en-US" altLang="ja-JP" dirty="0" err="1" smtClean="0"/>
              <a:t>zr</a:t>
            </a:r>
            <a:r>
              <a:rPr lang="en-US" altLang="ja-JP" dirty="0"/>
              <a:t>=[</a:t>
            </a:r>
            <a:r>
              <a:rPr lang="en-US" altLang="ja-JP" dirty="0" smtClean="0"/>
              <a:t>0,30</a:t>
            </a:r>
            <a:r>
              <a:rPr lang="en-US" altLang="ja-JP" dirty="0"/>
              <a:t>]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51520" y="3429000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t3dplot,xcal, </a:t>
            </a:r>
            <a:r>
              <a:rPr lang="en-US" altLang="ja-JP" dirty="0" err="1" smtClean="0"/>
              <a:t>ycal_j</a:t>
            </a:r>
            <a:r>
              <a:rPr lang="en-US" altLang="ja-JP" dirty="0" smtClean="0"/>
              <a:t>, im_cal2,yr=[-10,10</a:t>
            </a:r>
            <a:r>
              <a:rPr lang="en-US" altLang="ja-JP" dirty="0"/>
              <a:t>],</a:t>
            </a:r>
            <a:r>
              <a:rPr lang="en-US" altLang="ja-JP" dirty="0" err="1"/>
              <a:t>zr</a:t>
            </a:r>
            <a:r>
              <a:rPr lang="en-US" altLang="ja-JP" dirty="0"/>
              <a:t>=[</a:t>
            </a:r>
            <a:r>
              <a:rPr lang="en-US" altLang="ja-JP" dirty="0" smtClean="0"/>
              <a:t>0,30</a:t>
            </a:r>
            <a:r>
              <a:rPr lang="en-US" altLang="ja-JP" dirty="0"/>
              <a:t>]</a:t>
            </a:r>
          </a:p>
        </p:txBody>
      </p:sp>
      <p:cxnSp>
        <p:nvCxnSpPr>
          <p:cNvPr id="10" name="直線コネクタ 9"/>
          <p:cNvCxnSpPr/>
          <p:nvPr/>
        </p:nvCxnSpPr>
        <p:spPr>
          <a:xfrm>
            <a:off x="4240988" y="5114777"/>
            <a:ext cx="418955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4283968" y="4876417"/>
            <a:ext cx="418955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05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MISC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 smtClean="0"/>
              <a:t>How to install SPICE</a:t>
            </a:r>
          </a:p>
          <a:p>
            <a:pPr lvl="1"/>
            <a:r>
              <a:rPr lang="en-US" altLang="ja-JP" sz="2400" dirty="0"/>
              <a:t>http://pparc.gp.tohoku.ac.jp/~</a:t>
            </a:r>
            <a:r>
              <a:rPr lang="en-US" altLang="ja-JP" sz="2400" dirty="0" smtClean="0"/>
              <a:t>tsuchiya/HISAKI/HISAKI_L2_Basic_v1_2.pdf    (</a:t>
            </a:r>
            <a:r>
              <a:rPr kumimoji="1" lang="en-US" altLang="ja-JP" sz="2400" dirty="0" smtClean="0"/>
              <a:t>Pages 6 and 7)</a:t>
            </a:r>
          </a:p>
          <a:p>
            <a:pPr lvl="1"/>
            <a:endParaRPr lang="en-US" altLang="ja-JP" sz="2400" dirty="0"/>
          </a:p>
          <a:p>
            <a:r>
              <a:rPr kumimoji="1" lang="en-US" altLang="ja-JP" sz="2800" dirty="0" smtClean="0"/>
              <a:t>Report on </a:t>
            </a:r>
            <a:r>
              <a:rPr lang="en-US" altLang="ja-JP" sz="2800" dirty="0" smtClean="0"/>
              <a:t>C</a:t>
            </a:r>
            <a:r>
              <a:rPr kumimoji="1" lang="en-US" altLang="ja-JP" sz="2800" dirty="0" smtClean="0"/>
              <a:t>al</a:t>
            </a:r>
            <a:r>
              <a:rPr lang="en-US" altLang="ja-JP" sz="2800" dirty="0" smtClean="0"/>
              <a:t>-</a:t>
            </a:r>
            <a:r>
              <a:rPr kumimoji="1" lang="en-US" altLang="ja-JP" sz="2800" dirty="0" smtClean="0"/>
              <a:t>table (Japanese)</a:t>
            </a:r>
          </a:p>
          <a:p>
            <a:pPr lvl="1"/>
            <a:r>
              <a:rPr lang="en-US" altLang="ja-JP" sz="2400" dirty="0"/>
              <a:t>https://www.dropbox.com/s/n0umn4va4swnr9y/20161115_%E5%9C%9F%E5%B1%8B_EXC-L2%E6%A0%A1%E6%AD%A3_V2.pdf?dl=0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590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MEMO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sz="2000" b="1" dirty="0" err="1" smtClean="0"/>
              <a:t>defsysv</a:t>
            </a:r>
            <a:r>
              <a:rPr lang="en-US" altLang="ja-JP" sz="2000" b="1" dirty="0"/>
              <a:t>, '!SPICE_DIR',   'C:\Data\SPICE\kernel\'</a:t>
            </a:r>
          </a:p>
          <a:p>
            <a:pPr marL="0" indent="0">
              <a:buNone/>
            </a:pPr>
            <a:r>
              <a:rPr lang="en-US" altLang="ja-JP" sz="2000" b="1" dirty="0" err="1"/>
              <a:t>dlm_register</a:t>
            </a:r>
            <a:r>
              <a:rPr lang="en-US" altLang="ja-JP" sz="2000" b="1" dirty="0"/>
              <a:t>, 'C:\Data\SPICE\icy\lib\</a:t>
            </a:r>
            <a:r>
              <a:rPr lang="en-US" altLang="ja-JP" sz="2000" b="1" dirty="0" err="1"/>
              <a:t>icy.dlm</a:t>
            </a:r>
            <a:r>
              <a:rPr lang="en-US" altLang="ja-JP" sz="2000" b="1" dirty="0"/>
              <a:t>'</a:t>
            </a:r>
          </a:p>
          <a:p>
            <a:pPr marL="0" indent="0">
              <a:buNone/>
            </a:pPr>
            <a:r>
              <a:rPr lang="en-US" altLang="ja-JP" sz="2000" b="1" dirty="0" err="1" smtClean="0"/>
              <a:t>init_spice</a:t>
            </a:r>
            <a:r>
              <a:rPr lang="en-US" altLang="ja-JP" sz="2000" b="1" dirty="0" smtClean="0"/>
              <a:t> </a:t>
            </a:r>
            <a:endParaRPr lang="ja-JP" altLang="en-US" sz="2000" dirty="0"/>
          </a:p>
          <a:p>
            <a:pPr marL="0" indent="0">
              <a:buNone/>
            </a:pPr>
            <a:r>
              <a:rPr lang="en-US" altLang="ja-JP" sz="2000" b="1" dirty="0" err="1" smtClean="0"/>
              <a:t>defsysv</a:t>
            </a:r>
            <a:r>
              <a:rPr lang="en-US" altLang="ja-JP" sz="2000" b="1" dirty="0"/>
              <a:t>, '!EXC_EUV_DIR', 'C:\data\</a:t>
            </a:r>
            <a:r>
              <a:rPr lang="en-US" altLang="ja-JP" sz="2000" b="1" dirty="0" err="1"/>
              <a:t>hisaki</a:t>
            </a:r>
            <a:r>
              <a:rPr lang="en-US" altLang="ja-JP" sz="2000" b="1" dirty="0"/>
              <a:t>\</a:t>
            </a:r>
            <a:r>
              <a:rPr lang="en-US" altLang="ja-JP" sz="2000" b="1" dirty="0" err="1"/>
              <a:t>euv</a:t>
            </a:r>
            <a:r>
              <a:rPr lang="en-US" altLang="ja-JP" sz="2000" b="1" dirty="0"/>
              <a:t>\'</a:t>
            </a:r>
          </a:p>
          <a:p>
            <a:pPr marL="0" indent="0">
              <a:buNone/>
            </a:pPr>
            <a:r>
              <a:rPr lang="en-US" altLang="ja-JP" sz="2000" b="1" dirty="0" err="1" smtClean="0"/>
              <a:t>defsysv</a:t>
            </a:r>
            <a:r>
              <a:rPr lang="en-US" altLang="ja-JP" sz="2000" b="1" dirty="0"/>
              <a:t>, '!</a:t>
            </a:r>
            <a:r>
              <a:rPr lang="en-US" altLang="ja-JP" sz="2000" b="1" dirty="0" err="1"/>
              <a:t>exc_cal_dir</a:t>
            </a:r>
            <a:r>
              <a:rPr lang="en-US" altLang="ja-JP" sz="2000" b="1" dirty="0"/>
              <a:t>', 'C:\Doc\HISAKI\</a:t>
            </a:r>
            <a:r>
              <a:rPr lang="en-US" altLang="ja-JP" sz="2000" b="1" dirty="0" err="1"/>
              <a:t>cal_table</a:t>
            </a:r>
            <a:r>
              <a:rPr lang="en-US" altLang="ja-JP" sz="2000" b="1" dirty="0" smtClean="0"/>
              <a:t>\’</a:t>
            </a:r>
            <a:endParaRPr lang="en-US" altLang="ja-JP" sz="2000" b="1" dirty="0"/>
          </a:p>
          <a:p>
            <a:pPr marL="0" indent="0">
              <a:buNone/>
            </a:pPr>
            <a:endParaRPr kumimoji="1" lang="en-US" altLang="ja-JP" sz="2000" b="1" dirty="0" smtClean="0"/>
          </a:p>
          <a:p>
            <a:pPr marL="0" indent="0">
              <a:buNone/>
            </a:pPr>
            <a:r>
              <a:rPr lang="en-US" altLang="ja-JP" sz="2000" dirty="0" err="1" smtClean="0"/>
              <a:t>exc_cal_init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err="1"/>
              <a:t>read_exeuv_cal</a:t>
            </a:r>
            <a:r>
              <a:rPr lang="en-US" altLang="ja-JP" sz="2000" dirty="0"/>
              <a:t>, </a:t>
            </a:r>
            <a:r>
              <a:rPr lang="en-US" altLang="ja-JP" sz="2000" dirty="0" err="1" smtClean="0"/>
              <a:t>xcalo</a:t>
            </a:r>
            <a:r>
              <a:rPr lang="en-US" altLang="ja-JP" sz="2000" dirty="0" smtClean="0"/>
              <a:t>, </a:t>
            </a:r>
            <a:r>
              <a:rPr lang="en-US" altLang="ja-JP" sz="2000" dirty="0" err="1" smtClean="0"/>
              <a:t>ycalo</a:t>
            </a:r>
            <a:r>
              <a:rPr lang="en-US" altLang="ja-JP" sz="2000" dirty="0" smtClean="0"/>
              <a:t>, </a:t>
            </a:r>
            <a:r>
              <a:rPr lang="en-US" altLang="ja-JP" sz="2000" dirty="0" err="1" smtClean="0"/>
              <a:t>zcalo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/>
              <a:t>file = !EXC_EUV_DIR</a:t>
            </a:r>
            <a:r>
              <a:rPr lang="en-US" altLang="ja-JP" sz="2000" dirty="0" smtClean="0"/>
              <a:t>+‘l2\exeuv.jupiter.mod.03.20140101.lv.02.vr.00.fits</a:t>
            </a:r>
            <a:r>
              <a:rPr lang="en-US" altLang="ja-JP" sz="2000" dirty="0"/>
              <a:t>'</a:t>
            </a:r>
          </a:p>
          <a:p>
            <a:pPr marL="0" indent="0">
              <a:buNone/>
            </a:pPr>
            <a:r>
              <a:rPr lang="en-US" altLang="ja-JP" sz="2000" dirty="0" err="1"/>
              <a:t>fits_read</a:t>
            </a:r>
            <a:r>
              <a:rPr lang="en-US" altLang="ja-JP" sz="2000" dirty="0"/>
              <a:t>, file, </a:t>
            </a:r>
            <a:r>
              <a:rPr lang="en-US" altLang="ja-JP" sz="2000" dirty="0" err="1"/>
              <a:t>im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hd</a:t>
            </a:r>
            <a:r>
              <a:rPr lang="en-US" altLang="ja-JP" sz="2000" dirty="0"/>
              <a:t>, </a:t>
            </a:r>
            <a:r>
              <a:rPr lang="en-US" altLang="ja-JP" sz="2000" dirty="0" err="1" smtClean="0"/>
              <a:t>exten_no</a:t>
            </a:r>
            <a:r>
              <a:rPr lang="en-US" altLang="ja-JP" sz="2000" dirty="0" smtClean="0"/>
              <a:t>=0</a:t>
            </a:r>
          </a:p>
          <a:p>
            <a:pPr marL="0" indent="0">
              <a:buNone/>
            </a:pPr>
            <a:r>
              <a:rPr lang="en-US" altLang="ja-JP" sz="2000" dirty="0" smtClean="0"/>
              <a:t>n=</a:t>
            </a:r>
            <a:r>
              <a:rPr lang="en-US" altLang="ja-JP" sz="2000" dirty="0" err="1" smtClean="0"/>
              <a:t>fxpar</a:t>
            </a:r>
            <a:r>
              <a:rPr lang="en-US" altLang="ja-JP" sz="2000" dirty="0" smtClean="0"/>
              <a:t>(</a:t>
            </a:r>
            <a:r>
              <a:rPr lang="en-US" altLang="ja-JP" sz="2000" dirty="0" err="1" smtClean="0"/>
              <a:t>hd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,'NEXTEND')</a:t>
            </a:r>
            <a:br>
              <a:rPr lang="en-US" altLang="ja-JP" sz="2000" dirty="0"/>
            </a:br>
            <a:r>
              <a:rPr lang="en-US" altLang="ja-JP" sz="2000" dirty="0" err="1" smtClean="0"/>
              <a:t>fits_read</a:t>
            </a:r>
            <a:r>
              <a:rPr lang="en-US" altLang="ja-JP" sz="2000" dirty="0"/>
              <a:t>, file, </a:t>
            </a:r>
            <a:r>
              <a:rPr lang="en-US" altLang="ja-JP" sz="2000" dirty="0" err="1"/>
              <a:t>im_ucal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hd</a:t>
            </a:r>
            <a:r>
              <a:rPr lang="en-US" altLang="ja-JP" sz="2000" dirty="0"/>
              <a:t>, </a:t>
            </a:r>
            <a:r>
              <a:rPr lang="en-US" altLang="ja-JP" sz="2000" dirty="0" err="1" smtClean="0"/>
              <a:t>exten_no</a:t>
            </a:r>
            <a:r>
              <a:rPr lang="en-US" altLang="ja-JP" sz="2000" dirty="0" smtClean="0"/>
              <a:t>=1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 smtClean="0"/>
              <a:t>im_cal1 </a:t>
            </a:r>
            <a:r>
              <a:rPr lang="en-US" altLang="ja-JP" sz="2000" dirty="0"/>
              <a:t>= </a:t>
            </a:r>
            <a:r>
              <a:rPr lang="en-US" altLang="ja-JP" sz="2000" dirty="0" err="1"/>
              <a:t>im_ucal</a:t>
            </a:r>
            <a:r>
              <a:rPr lang="en-US" altLang="ja-JP" sz="2000" dirty="0"/>
              <a:t> / float(n) * </a:t>
            </a:r>
            <a:r>
              <a:rPr lang="en-US" altLang="ja-JP" sz="2000" dirty="0" err="1" smtClean="0"/>
              <a:t>zcalo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 err="1" smtClean="0"/>
              <a:t>jd_in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= </a:t>
            </a:r>
            <a:r>
              <a:rPr lang="en-US" altLang="ja-JP" sz="2000" dirty="0" err="1"/>
              <a:t>julday</a:t>
            </a:r>
            <a:r>
              <a:rPr lang="en-US" altLang="ja-JP" sz="2000" dirty="0"/>
              <a:t>(1,1,2014)</a:t>
            </a:r>
          </a:p>
          <a:p>
            <a:pPr marL="0" indent="0">
              <a:buNone/>
            </a:pPr>
            <a:r>
              <a:rPr lang="en-US" altLang="ja-JP" sz="2000" dirty="0" err="1" smtClean="0"/>
              <a:t>exc_cal_img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jd_in</a:t>
            </a:r>
            <a:r>
              <a:rPr lang="en-US" altLang="ja-JP" sz="2000" dirty="0"/>
              <a:t>, im_cal1, im_cal2, </a:t>
            </a:r>
            <a:r>
              <a:rPr lang="en-US" altLang="ja-JP" sz="2000" dirty="0" err="1"/>
              <a:t>xcal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ycal</a:t>
            </a:r>
            <a:r>
              <a:rPr lang="en-US" altLang="ja-JP" sz="2000" dirty="0"/>
              <a:t>, /</a:t>
            </a:r>
            <a:r>
              <a:rPr lang="en-US" altLang="ja-JP" sz="2000" dirty="0" err="1"/>
              <a:t>ipt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ycal_j</a:t>
            </a:r>
            <a:r>
              <a:rPr lang="en-US" altLang="ja-JP" sz="2000" dirty="0"/>
              <a:t>=</a:t>
            </a:r>
            <a:r>
              <a:rPr lang="en-US" altLang="ja-JP" sz="2000" dirty="0" err="1"/>
              <a:t>ycal_j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t3dplot,xcal,ycal_j,im_cal2,yr=[-10,10],</a:t>
            </a:r>
            <a:r>
              <a:rPr lang="en-US" altLang="ja-JP" sz="2000" dirty="0" err="1"/>
              <a:t>zr</a:t>
            </a:r>
            <a:r>
              <a:rPr lang="en-US" altLang="ja-JP" sz="2000" dirty="0"/>
              <a:t>=[0,100</a:t>
            </a:r>
            <a:r>
              <a:rPr lang="en-US" altLang="ja-JP" sz="2000" dirty="0" smtClean="0"/>
              <a:t>]</a:t>
            </a:r>
          </a:p>
          <a:p>
            <a:pPr marL="0" indent="0">
              <a:buNone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57232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205</Words>
  <Application>Microsoft Office PowerPoint</Application>
  <PresentationFormat>画面に合わせる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Calibri</vt:lpstr>
      <vt:lpstr>Office ​​テーマ</vt:lpstr>
      <vt:lpstr>EXCEED X/Y-axes cal</vt:lpstr>
      <vt:lpstr>Download and install</vt:lpstr>
      <vt:lpstr>How to use HISAKI CAL table (for Jupiter) (1/2)</vt:lpstr>
      <vt:lpstr>How to use HISAKI CAL table (for Jupiter) (2/2)</vt:lpstr>
      <vt:lpstr>PowerPoint プレゼンテーション</vt:lpstr>
      <vt:lpstr>MISC</vt:lpstr>
      <vt:lpstr>MEMO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EXCEED X/Y-axes cal</dc:title>
  <dc:creator>ft</dc:creator>
  <cp:lastModifiedBy>tsuchiya.f</cp:lastModifiedBy>
  <cp:revision>26</cp:revision>
  <dcterms:created xsi:type="dcterms:W3CDTF">2017-01-18T05:19:27Z</dcterms:created>
  <dcterms:modified xsi:type="dcterms:W3CDTF">2017-06-18T19:32:54Z</dcterms:modified>
</cp:coreProperties>
</file>