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Schliemann プロジェクト概要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Rinzo: 世界の知識領域を地図で探索するプラットフォーム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次の一歩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デモ改善: 音声品質ABテストとデータ充実</a:t>
            </a:r>
          </a:p>
          <a:p>
            <a:pPr/>
            <a:r>
              <a:t>ユーザー投稿の設計（提案 → 審査）</a:t>
            </a:r>
          </a:p>
          <a:p>
            <a:pPr/>
            <a:r>
              <a:t>教育・研究機関連携の打診、フィードバック収集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プロジェクトの全体像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目的: 言語の多様性を地理的に可視化</a:t>
            </a:r>
          </a:p>
          <a:p>
            <a:pPr/>
            <a:r>
              <a:t>対象: 一般ユーザー、研究者、教育機関</a:t>
            </a:r>
          </a:p>
          <a:p>
            <a:pPr/>
            <a:r>
              <a:t>体験: 地図で探索 + 方言の音声体験 + 言語インサイト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ユーザー価値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直感的な知識探索（Google Maps × Wikipedia の体験）</a:t>
            </a:r>
          </a:p>
          <a:p>
            <a:pPr/>
            <a:r>
              <a:t>音声で“違い”を体感（方言・変種の聴き比べ）</a:t>
            </a:r>
          </a:p>
          <a:p>
            <a:pPr/>
            <a:r>
              <a:t>学術的な深さと一般向けアクセシビリティの両立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コア機能（MVP）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インタラクティブ地図（言語分布・系統・フィルタ）</a:t>
            </a:r>
          </a:p>
          <a:p>
            <a:pPr/>
            <a:r>
              <a:t>音声体験（主要言語と地域方言の再生）</a:t>
            </a:r>
          </a:p>
          <a:p>
            <a:pPr/>
            <a:r>
              <a:t>言語インサイト（音韻・文字体系・文法の要約）</a:t>
            </a:r>
          </a:p>
          <a:p>
            <a:pPr/>
            <a:r>
              <a:t>比較・ブックマーク（将来拡張を見据えた設計）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デモの流れ（抜粋）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日本の方言: 大阪弁/津軽弁の聴き比べ</a:t>
            </a:r>
          </a:p>
          <a:p>
            <a:pPr/>
            <a:r>
              <a:t>地域別: フランス語（パリ/ケベック/アフリカ）</a:t>
            </a:r>
          </a:p>
          <a:p>
            <a:pPr/>
            <a:r>
              <a:t>語族別: インド・ヨーロッパ → ロマンス系比較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音声AIの方針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現状: Edge TTS + SSMLで韻律調整</a:t>
            </a:r>
          </a:p>
          <a:p>
            <a:pPr/>
            <a:r>
              <a:t>短期: 方言辞書 + g2p-ja で発音制御</a:t>
            </a:r>
          </a:p>
          <a:p>
            <a:pPr/>
            <a:r>
              <a:t>中期: ElevenLabs/Coqui などベンダー活用</a:t>
            </a:r>
          </a:p>
          <a:p>
            <a:pPr/>
            <a:r>
              <a:t>長期: 方言特化モデル（StyleTTS2等）で最高品質へ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データとソース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主要ソース: Ethnologue, Glottolog, WALS, PHOIBLE, UNESCO</a:t>
            </a:r>
          </a:p>
          <a:p>
            <a:pPr/>
            <a:r>
              <a:t>地理: OpenStreetMap, GeoJSON, PostGIS</a:t>
            </a:r>
          </a:p>
          <a:p>
            <a:pPr/>
            <a:r>
              <a:t>品質管理: 検証・重複排除・バージョニング（四半期更新）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ロードマップ（2025→2029）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2025: 言語学MVP、ベータ公開、日英UI</a:t>
            </a:r>
          </a:p>
          <a:p>
            <a:pPr/>
            <a:r>
              <a:t>2026: 人類学/宗教学を追加、分野横断探索</a:t>
            </a:r>
          </a:p>
          <a:p>
            <a:pPr/>
            <a:r>
              <a:t>2027: 環境・地理レイヤ統合、時系列表示</a:t>
            </a:r>
          </a:p>
          <a:p>
            <a:pPr/>
            <a:r>
              <a:t>2028-29: 社会・歴史統合、API/教育連携/モバイル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/ 運用の目安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パフォーマンス: p95 &lt; 800ms（MVP）、可用性99.9%</a:t>
            </a:r>
          </a:p>
          <a:p>
            <a:pPr/>
            <a:r>
              <a:t>データ: 1000→3000言語（2025内）、四半期更新</a:t>
            </a:r>
          </a:p>
          <a:p>
            <a:pPr/>
            <a:r>
              <a:t>UX: 3秒以内の初回表示、WCAG 2.1 AA 準拠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