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28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42A24-1106-4107-AB18-35350D9D8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D74374-7B30-4922-8898-95859BC07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290A73-9935-4E19-A9AD-831624A0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5833-DC84-4656-A57E-4287B5A08146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155E58-19E1-43F3-8799-767E95BD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76A5A5-086E-41F8-BB75-4EA714DF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E24A-E8F4-4F5D-AD96-1CB0BF5D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5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DB1F7-3DC3-4DA5-85A9-C6A20AA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BAF6F4-504D-47D4-BD2A-91E486050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F39C4-8AF3-444A-9592-EFB72889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5833-DC84-4656-A57E-4287B5A08146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D5D71B-30B2-4224-9B86-99D5F0E2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828EB3-0770-4E7C-91C9-BE830981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E24A-E8F4-4F5D-AD96-1CB0BF5D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77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9BDB501-A0A7-467C-99CB-E0C31A20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530326-B5AB-4D9D-8EFE-0248C7C56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1E39A3-53BD-44EA-B9AF-4710668A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5833-DC84-4656-A57E-4287B5A08146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D7CC9A-479B-423C-95A1-75892B5A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25834-B207-4CB0-B3E1-BC28BCF7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E24A-E8F4-4F5D-AD96-1CB0BF5D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0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3E77F6-6D1A-4C9B-AAD5-A605C0BB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62843B-837A-4BE9-B298-75D677F4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A137B-7FEA-478C-80BB-02C43FA7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5833-DC84-4656-A57E-4287B5A08146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0B1CD7-65BF-4768-87C9-879B316F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59E287-7ED9-4087-B264-BD96EE5C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E24A-E8F4-4F5D-AD96-1CB0BF5D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03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903B1-998C-4007-8936-58E24295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9F1F35-BBB9-4840-B655-E93AED8B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FD993-3711-4F5B-AC0B-1AC0BCB6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5833-DC84-4656-A57E-4287B5A08146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E11BD7-B26C-4897-9F7C-E719BC5B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B15392-B4C5-4232-8A36-068503D6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E24A-E8F4-4F5D-AD96-1CB0BF5D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3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C56D2-7150-4427-93C2-BC80EFC3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1B84C-4E1D-4507-AD6C-C78A5340A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409B66-6E5C-4A89-89F2-85795E5D5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3DF58-7BDC-4C02-BE10-0E195A8A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5833-DC84-4656-A57E-4287B5A08146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C8B8E6-4649-470D-A957-B363E5FE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9171F7-B148-4195-84A8-42475633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E24A-E8F4-4F5D-AD96-1CB0BF5D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74EEFC-0FC1-4463-82DF-0CDA5541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61A8CB-F2C9-4D4F-8936-CF55710E8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683832-9D00-4572-831A-8A5270AA1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6F85E2-2EDF-491B-868F-7E07F93DA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920654-027A-4A5C-8497-3800940BE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4C04CA-45D8-4F90-8897-348C2C51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5833-DC84-4656-A57E-4287B5A08146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5430DE-FE96-4B3D-8FB8-D53ADD2F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ED57C6-9F9D-4307-967E-C058AB2D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E24A-E8F4-4F5D-AD96-1CB0BF5D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64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56B7E-9152-44DC-AA38-713EB2D7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FD5931-4C0F-477D-ADE4-CD2318EE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5833-DC84-4656-A57E-4287B5A08146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477E27-C117-4936-8821-53051189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9AB21A-9321-4D09-AD6A-BDC8BF9A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E24A-E8F4-4F5D-AD96-1CB0BF5D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32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2BF03A-6F10-4B29-8E97-7ACF8618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5833-DC84-4656-A57E-4287B5A08146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AF79A5-BEED-423C-B43A-D1C86C87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A7B74C-4859-4DE9-B47D-F888B967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E24A-E8F4-4F5D-AD96-1CB0BF5D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9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32E44-E7AC-431C-A951-824D3F4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FE9D9-B347-4CA4-A282-67C4D0021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ECE7E2-2215-4C7A-A611-995D80E8A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4354D6-9AC7-4550-8839-C35DB8DA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5833-DC84-4656-A57E-4287B5A08146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83A922-5555-45B4-B7CE-AF98A324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234FF6-81B0-4EA6-8726-CBB14A46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E24A-E8F4-4F5D-AD96-1CB0BF5D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05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2A51F-B33E-4522-BC15-81638040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A01B18-01C0-4251-A755-E8CE8D6D7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A0643F-4FD3-4917-A19B-D302FA555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2D9C86-3E91-45F8-947D-C0CC3EA7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5833-DC84-4656-A57E-4287B5A08146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ED18CD-C008-4BBD-ACD2-37DC0FC7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4C97B6-F50A-420F-8EA4-D4363860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E24A-E8F4-4F5D-AD96-1CB0BF5D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46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C2A4A7-9FE5-455B-A187-0C20C3EC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38A04A-3251-4C4C-B23E-314E380F3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C3763C-3CF9-4D09-9130-A6AA0500C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5833-DC84-4656-A57E-4287B5A08146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BA0A1D-CE40-4BEF-8FFB-1BC8C5C97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22191-A4C3-47D6-BFC5-C8DD72D45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E24A-E8F4-4F5D-AD96-1CB0BF5D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73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5509BF5-410D-44B1-9AC9-4055D684A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87878"/>
              </p:ext>
            </p:extLst>
          </p:nvPr>
        </p:nvGraphicFramePr>
        <p:xfrm>
          <a:off x="1736577" y="1010985"/>
          <a:ext cx="9109610" cy="139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61">
                  <a:extLst>
                    <a:ext uri="{9D8B030D-6E8A-4147-A177-3AD203B41FA5}">
                      <a16:colId xmlns:a16="http://schemas.microsoft.com/office/drawing/2014/main" val="574280489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1278596211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1045850988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1795609828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145105904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2266078647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3520722807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3314295329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2737442628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3236748424"/>
                    </a:ext>
                  </a:extLst>
                </a:gridCol>
              </a:tblGrid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5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6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7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8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9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3167"/>
                  </a:ext>
                </a:extLst>
              </a:tr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c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d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e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c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f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h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3156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723638A-AC25-4163-A314-4C3DFB1F6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8770"/>
              </p:ext>
            </p:extLst>
          </p:nvPr>
        </p:nvGraphicFramePr>
        <p:xfrm>
          <a:off x="1736577" y="4557800"/>
          <a:ext cx="8198649" cy="139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61">
                  <a:extLst>
                    <a:ext uri="{9D8B030D-6E8A-4147-A177-3AD203B41FA5}">
                      <a16:colId xmlns:a16="http://schemas.microsoft.com/office/drawing/2014/main" val="574280489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1278596211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1045850988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1795609828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145105904"/>
                    </a:ext>
                  </a:extLst>
                </a:gridCol>
                <a:gridCol w="1821922">
                  <a:extLst>
                    <a:ext uri="{9D8B030D-6E8A-4147-A177-3AD203B41FA5}">
                      <a16:colId xmlns:a16="http://schemas.microsoft.com/office/drawing/2014/main" val="2266078647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3314295329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2737442628"/>
                    </a:ext>
                  </a:extLst>
                </a:gridCol>
              </a:tblGrid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5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6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7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8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3167"/>
                  </a:ext>
                </a:extLst>
              </a:tr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c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d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e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( </a:t>
                      </a:r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kumimoji="1" lang="en-US" altLang="ja-JP" sz="2800" b="1" dirty="0"/>
                        <a:t> , </a:t>
                      </a:r>
                      <a:r>
                        <a:rPr kumimoji="1" lang="en-US" altLang="ja-JP" sz="2800" b="1" dirty="0">
                          <a:solidFill>
                            <a:srgbClr val="00B050"/>
                          </a:solidFill>
                        </a:rPr>
                        <a:t>3</a:t>
                      </a:r>
                      <a:r>
                        <a:rPr kumimoji="1" lang="en-US" altLang="ja-JP" sz="2800" b="1" dirty="0"/>
                        <a:t> )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f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h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31569"/>
                  </a:ext>
                </a:extLst>
              </a:tr>
            </a:tbl>
          </a:graphicData>
        </a:graphic>
      </p:graphicFrame>
      <p:sp>
        <p:nvSpPr>
          <p:cNvPr id="7" name="右大かっこ 6">
            <a:extLst>
              <a:ext uri="{FF2B5EF4-FFF2-40B4-BE49-F238E27FC236}">
                <a16:creationId xmlns:a16="http://schemas.microsoft.com/office/drawing/2014/main" id="{35A3ACF9-BF31-4FE5-B94C-DB28D95CF069}"/>
              </a:ext>
            </a:extLst>
          </p:cNvPr>
          <p:cNvSpPr/>
          <p:nvPr/>
        </p:nvSpPr>
        <p:spPr>
          <a:xfrm rot="5400000">
            <a:off x="7460337" y="1452328"/>
            <a:ext cx="406855" cy="2679116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A47460A4-674F-4F4E-93DB-1DCD1F60C005}"/>
              </a:ext>
            </a:extLst>
          </p:cNvPr>
          <p:cNvSpPr/>
          <p:nvPr/>
        </p:nvSpPr>
        <p:spPr>
          <a:xfrm rot="1013459">
            <a:off x="7061033" y="3197685"/>
            <a:ext cx="647114" cy="115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左カーブ 10">
            <a:extLst>
              <a:ext uri="{FF2B5EF4-FFF2-40B4-BE49-F238E27FC236}">
                <a16:creationId xmlns:a16="http://schemas.microsoft.com/office/drawing/2014/main" id="{861764BA-9521-4C9A-B2E2-75A2BD0675D6}"/>
              </a:ext>
            </a:extLst>
          </p:cNvPr>
          <p:cNvSpPr/>
          <p:nvPr/>
        </p:nvSpPr>
        <p:spPr>
          <a:xfrm rot="5400000">
            <a:off x="4100732" y="512472"/>
            <a:ext cx="576775" cy="4811151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CCAEC0A-2799-45E6-904E-0A21EA1B8009}"/>
              </a:ext>
            </a:extLst>
          </p:cNvPr>
          <p:cNvSpPr/>
          <p:nvPr/>
        </p:nvSpPr>
        <p:spPr>
          <a:xfrm>
            <a:off x="2236763" y="2441249"/>
            <a:ext cx="1772529" cy="25321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9DAB35-06AE-49A8-A8F0-51C7451D08D5}"/>
              </a:ext>
            </a:extLst>
          </p:cNvPr>
          <p:cNvSpPr txBox="1"/>
          <p:nvPr/>
        </p:nvSpPr>
        <p:spPr>
          <a:xfrm>
            <a:off x="3749039" y="3394846"/>
            <a:ext cx="170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5</a:t>
            </a:r>
            <a:r>
              <a:rPr kumimoji="1" lang="ja-JP" altLang="en-US" sz="2400" b="1" dirty="0"/>
              <a:t>文字前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1519EA-F0E4-4AC9-A997-EA3925D131D6}"/>
              </a:ext>
            </a:extLst>
          </p:cNvPr>
          <p:cNvSpPr txBox="1"/>
          <p:nvPr/>
        </p:nvSpPr>
        <p:spPr>
          <a:xfrm>
            <a:off x="2894426" y="2646360"/>
            <a:ext cx="170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00B050"/>
                </a:solidFill>
              </a:rPr>
              <a:t>3</a:t>
            </a:r>
            <a:r>
              <a:rPr kumimoji="1" lang="ja-JP" altLang="en-US" sz="2400" b="1" dirty="0"/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347065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5509BF5-410D-44B1-9AC9-4055D684A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76480"/>
              </p:ext>
            </p:extLst>
          </p:nvPr>
        </p:nvGraphicFramePr>
        <p:xfrm>
          <a:off x="1736574" y="1010985"/>
          <a:ext cx="7210480" cy="139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310">
                  <a:extLst>
                    <a:ext uri="{9D8B030D-6E8A-4147-A177-3AD203B41FA5}">
                      <a16:colId xmlns:a16="http://schemas.microsoft.com/office/drawing/2014/main" val="574280489"/>
                    </a:ext>
                  </a:extLst>
                </a:gridCol>
                <a:gridCol w="901310">
                  <a:extLst>
                    <a:ext uri="{9D8B030D-6E8A-4147-A177-3AD203B41FA5}">
                      <a16:colId xmlns:a16="http://schemas.microsoft.com/office/drawing/2014/main" val="1278596211"/>
                    </a:ext>
                  </a:extLst>
                </a:gridCol>
                <a:gridCol w="901310">
                  <a:extLst>
                    <a:ext uri="{9D8B030D-6E8A-4147-A177-3AD203B41FA5}">
                      <a16:colId xmlns:a16="http://schemas.microsoft.com/office/drawing/2014/main" val="1045850988"/>
                    </a:ext>
                  </a:extLst>
                </a:gridCol>
                <a:gridCol w="901310">
                  <a:extLst>
                    <a:ext uri="{9D8B030D-6E8A-4147-A177-3AD203B41FA5}">
                      <a16:colId xmlns:a16="http://schemas.microsoft.com/office/drawing/2014/main" val="1795609828"/>
                    </a:ext>
                  </a:extLst>
                </a:gridCol>
                <a:gridCol w="901310">
                  <a:extLst>
                    <a:ext uri="{9D8B030D-6E8A-4147-A177-3AD203B41FA5}">
                      <a16:colId xmlns:a16="http://schemas.microsoft.com/office/drawing/2014/main" val="145105904"/>
                    </a:ext>
                  </a:extLst>
                </a:gridCol>
                <a:gridCol w="901310">
                  <a:extLst>
                    <a:ext uri="{9D8B030D-6E8A-4147-A177-3AD203B41FA5}">
                      <a16:colId xmlns:a16="http://schemas.microsoft.com/office/drawing/2014/main" val="2266078647"/>
                    </a:ext>
                  </a:extLst>
                </a:gridCol>
                <a:gridCol w="901310">
                  <a:extLst>
                    <a:ext uri="{9D8B030D-6E8A-4147-A177-3AD203B41FA5}">
                      <a16:colId xmlns:a16="http://schemas.microsoft.com/office/drawing/2014/main" val="1828128249"/>
                    </a:ext>
                  </a:extLst>
                </a:gridCol>
                <a:gridCol w="901310">
                  <a:extLst>
                    <a:ext uri="{9D8B030D-6E8A-4147-A177-3AD203B41FA5}">
                      <a16:colId xmlns:a16="http://schemas.microsoft.com/office/drawing/2014/main" val="3712354545"/>
                    </a:ext>
                  </a:extLst>
                </a:gridCol>
              </a:tblGrid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5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6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7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8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3167"/>
                  </a:ext>
                </a:extLst>
              </a:tr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3156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723638A-AC25-4163-A314-4C3DFB1F6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1227"/>
              </p:ext>
            </p:extLst>
          </p:nvPr>
        </p:nvGraphicFramePr>
        <p:xfrm>
          <a:off x="1736576" y="4419552"/>
          <a:ext cx="3637281" cy="139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20">
                  <a:extLst>
                    <a:ext uri="{9D8B030D-6E8A-4147-A177-3AD203B41FA5}">
                      <a16:colId xmlns:a16="http://schemas.microsoft.com/office/drawing/2014/main" val="574280489"/>
                    </a:ext>
                  </a:extLst>
                </a:gridCol>
                <a:gridCol w="909320">
                  <a:extLst>
                    <a:ext uri="{9D8B030D-6E8A-4147-A177-3AD203B41FA5}">
                      <a16:colId xmlns:a16="http://schemas.microsoft.com/office/drawing/2014/main" val="3864378168"/>
                    </a:ext>
                  </a:extLst>
                </a:gridCol>
                <a:gridCol w="1818641">
                  <a:extLst>
                    <a:ext uri="{9D8B030D-6E8A-4147-A177-3AD203B41FA5}">
                      <a16:colId xmlns:a16="http://schemas.microsoft.com/office/drawing/2014/main" val="2266078647"/>
                    </a:ext>
                  </a:extLst>
                </a:gridCol>
              </a:tblGrid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3167"/>
                  </a:ext>
                </a:extLst>
              </a:tr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( </a:t>
                      </a:r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kumimoji="1" lang="en-US" altLang="ja-JP" sz="2800" b="1" dirty="0"/>
                        <a:t> , </a:t>
                      </a:r>
                      <a:r>
                        <a:rPr kumimoji="1" lang="en-US" altLang="ja-JP" sz="2800" b="1" dirty="0">
                          <a:solidFill>
                            <a:srgbClr val="00B050"/>
                          </a:solidFill>
                        </a:rPr>
                        <a:t>6</a:t>
                      </a:r>
                      <a:r>
                        <a:rPr kumimoji="1" lang="en-US" altLang="ja-JP" sz="2800" b="1" dirty="0"/>
                        <a:t> )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31569"/>
                  </a:ext>
                </a:extLst>
              </a:tr>
            </a:tbl>
          </a:graphicData>
        </a:graphic>
      </p:graphicFrame>
      <p:sp>
        <p:nvSpPr>
          <p:cNvPr id="7" name="右大かっこ 6">
            <a:extLst>
              <a:ext uri="{FF2B5EF4-FFF2-40B4-BE49-F238E27FC236}">
                <a16:creationId xmlns:a16="http://schemas.microsoft.com/office/drawing/2014/main" id="{35A3ACF9-BF31-4FE5-B94C-DB28D95CF069}"/>
              </a:ext>
            </a:extLst>
          </p:cNvPr>
          <p:cNvSpPr/>
          <p:nvPr/>
        </p:nvSpPr>
        <p:spPr>
          <a:xfrm rot="5400000">
            <a:off x="6065320" y="404924"/>
            <a:ext cx="406855" cy="5159665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A47460A4-674F-4F4E-93DB-1DCD1F60C005}"/>
              </a:ext>
            </a:extLst>
          </p:cNvPr>
          <p:cNvSpPr/>
          <p:nvPr/>
        </p:nvSpPr>
        <p:spPr>
          <a:xfrm rot="2533923">
            <a:off x="4781833" y="3256034"/>
            <a:ext cx="647114" cy="115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左カーブ 10">
            <a:extLst>
              <a:ext uri="{FF2B5EF4-FFF2-40B4-BE49-F238E27FC236}">
                <a16:creationId xmlns:a16="http://schemas.microsoft.com/office/drawing/2014/main" id="{861764BA-9521-4C9A-B2E2-75A2BD0675D6}"/>
              </a:ext>
            </a:extLst>
          </p:cNvPr>
          <p:cNvSpPr/>
          <p:nvPr/>
        </p:nvSpPr>
        <p:spPr>
          <a:xfrm rot="5400000">
            <a:off x="2721350" y="2001968"/>
            <a:ext cx="576775" cy="20363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CCAEC0A-2799-45E6-904E-0A21EA1B8009}"/>
              </a:ext>
            </a:extLst>
          </p:cNvPr>
          <p:cNvSpPr/>
          <p:nvPr/>
        </p:nvSpPr>
        <p:spPr>
          <a:xfrm>
            <a:off x="2236763" y="2491615"/>
            <a:ext cx="4529797" cy="20285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9DAB35-06AE-49A8-A8F0-51C7451D08D5}"/>
              </a:ext>
            </a:extLst>
          </p:cNvPr>
          <p:cNvSpPr txBox="1"/>
          <p:nvPr/>
        </p:nvSpPr>
        <p:spPr>
          <a:xfrm>
            <a:off x="2318663" y="3395300"/>
            <a:ext cx="170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2</a:t>
            </a:r>
            <a:r>
              <a:rPr kumimoji="1" lang="ja-JP" altLang="en-US" sz="2400" b="1" dirty="0"/>
              <a:t>文字前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1519EA-F0E4-4AC9-A997-EA3925D131D6}"/>
              </a:ext>
            </a:extLst>
          </p:cNvPr>
          <p:cNvSpPr txBox="1"/>
          <p:nvPr/>
        </p:nvSpPr>
        <p:spPr>
          <a:xfrm>
            <a:off x="4386774" y="2669526"/>
            <a:ext cx="170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B050"/>
                </a:solidFill>
              </a:rPr>
              <a:t>6</a:t>
            </a:r>
            <a:r>
              <a:rPr kumimoji="1" lang="ja-JP" altLang="en-US" sz="2400" b="1" dirty="0"/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28469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4E967CA2-EF16-48E7-80AB-A08BF3034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44621"/>
              </p:ext>
            </p:extLst>
          </p:nvPr>
        </p:nvGraphicFramePr>
        <p:xfrm>
          <a:off x="283612" y="3429000"/>
          <a:ext cx="11299488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218">
                  <a:extLst>
                    <a:ext uri="{9D8B030D-6E8A-4147-A177-3AD203B41FA5}">
                      <a16:colId xmlns:a16="http://schemas.microsoft.com/office/drawing/2014/main" val="3181996672"/>
                    </a:ext>
                  </a:extLst>
                </a:gridCol>
                <a:gridCol w="706218">
                  <a:extLst>
                    <a:ext uri="{9D8B030D-6E8A-4147-A177-3AD203B41FA5}">
                      <a16:colId xmlns:a16="http://schemas.microsoft.com/office/drawing/2014/main" val="2576850031"/>
                    </a:ext>
                  </a:extLst>
                </a:gridCol>
                <a:gridCol w="706218">
                  <a:extLst>
                    <a:ext uri="{9D8B030D-6E8A-4147-A177-3AD203B41FA5}">
                      <a16:colId xmlns:a16="http://schemas.microsoft.com/office/drawing/2014/main" val="2170217393"/>
                    </a:ext>
                  </a:extLst>
                </a:gridCol>
                <a:gridCol w="706218">
                  <a:extLst>
                    <a:ext uri="{9D8B030D-6E8A-4147-A177-3AD203B41FA5}">
                      <a16:colId xmlns:a16="http://schemas.microsoft.com/office/drawing/2014/main" val="3322696351"/>
                    </a:ext>
                  </a:extLst>
                </a:gridCol>
                <a:gridCol w="706218">
                  <a:extLst>
                    <a:ext uri="{9D8B030D-6E8A-4147-A177-3AD203B41FA5}">
                      <a16:colId xmlns:a16="http://schemas.microsoft.com/office/drawing/2014/main" val="3995703238"/>
                    </a:ext>
                  </a:extLst>
                </a:gridCol>
                <a:gridCol w="706218">
                  <a:extLst>
                    <a:ext uri="{9D8B030D-6E8A-4147-A177-3AD203B41FA5}">
                      <a16:colId xmlns:a16="http://schemas.microsoft.com/office/drawing/2014/main" val="3191373632"/>
                    </a:ext>
                  </a:extLst>
                </a:gridCol>
                <a:gridCol w="706218">
                  <a:extLst>
                    <a:ext uri="{9D8B030D-6E8A-4147-A177-3AD203B41FA5}">
                      <a16:colId xmlns:a16="http://schemas.microsoft.com/office/drawing/2014/main" val="2946406439"/>
                    </a:ext>
                  </a:extLst>
                </a:gridCol>
                <a:gridCol w="706218">
                  <a:extLst>
                    <a:ext uri="{9D8B030D-6E8A-4147-A177-3AD203B41FA5}">
                      <a16:colId xmlns:a16="http://schemas.microsoft.com/office/drawing/2014/main" val="94384953"/>
                    </a:ext>
                  </a:extLst>
                </a:gridCol>
                <a:gridCol w="706218">
                  <a:extLst>
                    <a:ext uri="{9D8B030D-6E8A-4147-A177-3AD203B41FA5}">
                      <a16:colId xmlns:a16="http://schemas.microsoft.com/office/drawing/2014/main" val="3097516861"/>
                    </a:ext>
                  </a:extLst>
                </a:gridCol>
                <a:gridCol w="706218">
                  <a:extLst>
                    <a:ext uri="{9D8B030D-6E8A-4147-A177-3AD203B41FA5}">
                      <a16:colId xmlns:a16="http://schemas.microsoft.com/office/drawing/2014/main" val="380294300"/>
                    </a:ext>
                  </a:extLst>
                </a:gridCol>
                <a:gridCol w="706218">
                  <a:extLst>
                    <a:ext uri="{9D8B030D-6E8A-4147-A177-3AD203B41FA5}">
                      <a16:colId xmlns:a16="http://schemas.microsoft.com/office/drawing/2014/main" val="3902829258"/>
                    </a:ext>
                  </a:extLst>
                </a:gridCol>
                <a:gridCol w="706218">
                  <a:extLst>
                    <a:ext uri="{9D8B030D-6E8A-4147-A177-3AD203B41FA5}">
                      <a16:colId xmlns:a16="http://schemas.microsoft.com/office/drawing/2014/main" val="684579084"/>
                    </a:ext>
                  </a:extLst>
                </a:gridCol>
                <a:gridCol w="706218">
                  <a:extLst>
                    <a:ext uri="{9D8B030D-6E8A-4147-A177-3AD203B41FA5}">
                      <a16:colId xmlns:a16="http://schemas.microsoft.com/office/drawing/2014/main" val="2887164890"/>
                    </a:ext>
                  </a:extLst>
                </a:gridCol>
                <a:gridCol w="706218">
                  <a:extLst>
                    <a:ext uri="{9D8B030D-6E8A-4147-A177-3AD203B41FA5}">
                      <a16:colId xmlns:a16="http://schemas.microsoft.com/office/drawing/2014/main" val="764936996"/>
                    </a:ext>
                  </a:extLst>
                </a:gridCol>
                <a:gridCol w="706218">
                  <a:extLst>
                    <a:ext uri="{9D8B030D-6E8A-4147-A177-3AD203B41FA5}">
                      <a16:colId xmlns:a16="http://schemas.microsoft.com/office/drawing/2014/main" val="2860771466"/>
                    </a:ext>
                  </a:extLst>
                </a:gridCol>
                <a:gridCol w="706218">
                  <a:extLst>
                    <a:ext uri="{9D8B030D-6E8A-4147-A177-3AD203B41FA5}">
                      <a16:colId xmlns:a16="http://schemas.microsoft.com/office/drawing/2014/main" val="3314726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0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2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3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4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5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6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7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8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9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10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11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12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13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14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15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3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kumimoji="1" lang="ja-JP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kumimoji="1" lang="ja-JP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kumimoji="1" lang="ja-JP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02707"/>
                  </a:ext>
                </a:extLst>
              </a:tr>
            </a:tbl>
          </a:graphicData>
        </a:graphic>
      </p:graphicFrame>
      <p:sp>
        <p:nvSpPr>
          <p:cNvPr id="22" name="右大かっこ 21">
            <a:extLst>
              <a:ext uri="{FF2B5EF4-FFF2-40B4-BE49-F238E27FC236}">
                <a16:creationId xmlns:a16="http://schemas.microsoft.com/office/drawing/2014/main" id="{98CF6FEF-E3A1-489E-8B43-868280F78755}"/>
              </a:ext>
            </a:extLst>
          </p:cNvPr>
          <p:cNvSpPr/>
          <p:nvPr/>
        </p:nvSpPr>
        <p:spPr>
          <a:xfrm rot="5400000">
            <a:off x="426797" y="4770701"/>
            <a:ext cx="406855" cy="693227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8A630BC9-42C4-427C-B89E-1B8FB80BC08C}"/>
              </a:ext>
            </a:extLst>
          </p:cNvPr>
          <p:cNvSpPr/>
          <p:nvPr/>
        </p:nvSpPr>
        <p:spPr>
          <a:xfrm rot="5400000">
            <a:off x="5030477" y="961901"/>
            <a:ext cx="406855" cy="8310826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2FC318BC-29C6-4743-8B48-C4C212786818}"/>
              </a:ext>
            </a:extLst>
          </p:cNvPr>
          <p:cNvSpPr/>
          <p:nvPr/>
        </p:nvSpPr>
        <p:spPr>
          <a:xfrm rot="5400000">
            <a:off x="10388288" y="4125931"/>
            <a:ext cx="406855" cy="1982766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0675B72-55EF-40B0-8224-68B476CC88B4}"/>
              </a:ext>
            </a:extLst>
          </p:cNvPr>
          <p:cNvSpPr txBox="1"/>
          <p:nvPr/>
        </p:nvSpPr>
        <p:spPr>
          <a:xfrm>
            <a:off x="122225" y="5949436"/>
            <a:ext cx="1709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圧縮</a:t>
            </a:r>
            <a:r>
              <a:rPr kumimoji="1" lang="en-US" altLang="ja-JP" sz="2400" b="1" dirty="0"/>
              <a:t>bit</a:t>
            </a:r>
          </a:p>
          <a:p>
            <a:r>
              <a:rPr kumimoji="1" lang="en-US" altLang="ja-JP" sz="2400" b="1" dirty="0"/>
              <a:t>(1bit)</a:t>
            </a:r>
            <a:endParaRPr kumimoji="1" lang="ja-JP" altLang="en-US" sz="2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EA5B18D-E88C-458D-B5A7-9221DC8C98D3}"/>
              </a:ext>
            </a:extLst>
          </p:cNvPr>
          <p:cNvSpPr txBox="1"/>
          <p:nvPr/>
        </p:nvSpPr>
        <p:spPr>
          <a:xfrm>
            <a:off x="2778351" y="6112282"/>
            <a:ext cx="5266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文字列の出現箇所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(12bit): 0</a:t>
            </a:r>
            <a:r>
              <a:rPr lang="ja-JP" altLang="en-US" sz="2400" b="1" dirty="0">
                <a:solidFill>
                  <a:srgbClr val="FF0000"/>
                </a:solidFill>
              </a:rPr>
              <a:t> ～ </a:t>
            </a:r>
            <a:r>
              <a:rPr lang="en-US" altLang="ja-JP" sz="2400" b="1" dirty="0">
                <a:solidFill>
                  <a:srgbClr val="FF0000"/>
                </a:solidFill>
              </a:rPr>
              <a:t>2047</a:t>
            </a:r>
            <a:endParaRPr kumimoji="1"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0C0AA65-AF15-48CC-8493-FDC28F4435CF}"/>
              </a:ext>
            </a:extLst>
          </p:cNvPr>
          <p:cNvSpPr txBox="1"/>
          <p:nvPr/>
        </p:nvSpPr>
        <p:spPr>
          <a:xfrm>
            <a:off x="8991430" y="6112283"/>
            <a:ext cx="3200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00B050"/>
                </a:solidFill>
              </a:rPr>
              <a:t>文字長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(3bit): 3</a:t>
            </a:r>
            <a:r>
              <a:rPr lang="ja-JP" altLang="en-US" sz="2400" b="1" dirty="0">
                <a:solidFill>
                  <a:srgbClr val="00B050"/>
                </a:solidFill>
              </a:rPr>
              <a:t> ～ </a:t>
            </a:r>
            <a:r>
              <a:rPr lang="en-US" altLang="ja-JP" sz="2400" b="1" dirty="0">
                <a:solidFill>
                  <a:srgbClr val="00B050"/>
                </a:solidFill>
              </a:rPr>
              <a:t>10</a:t>
            </a:r>
            <a:endParaRPr kumimoji="1" lang="en-US" altLang="ja-JP" sz="2400" b="1" dirty="0">
              <a:solidFill>
                <a:srgbClr val="00B05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42B41FF-C2A9-46ED-938F-7C44CEC22AA1}"/>
              </a:ext>
            </a:extLst>
          </p:cNvPr>
          <p:cNvSpPr txBox="1"/>
          <p:nvPr/>
        </p:nvSpPr>
        <p:spPr>
          <a:xfrm>
            <a:off x="5078743" y="1031985"/>
            <a:ext cx="170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( 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5 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3 </a:t>
            </a:r>
            <a:r>
              <a:rPr kumimoji="1" lang="en-US" altLang="ja-JP" sz="2800" b="1" dirty="0"/>
              <a:t>)</a:t>
            </a:r>
            <a:endParaRPr kumimoji="1" lang="ja-JP" altLang="en-US" sz="2400" b="1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277707B1-8E32-42A1-99F6-E79B5A6C5397}"/>
              </a:ext>
            </a:extLst>
          </p:cNvPr>
          <p:cNvSpPr/>
          <p:nvPr/>
        </p:nvSpPr>
        <p:spPr>
          <a:xfrm rot="1273616">
            <a:off x="6222082" y="2059836"/>
            <a:ext cx="4205409" cy="517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2F4DB61-FAD0-4162-945A-94689A54E004}"/>
              </a:ext>
            </a:extLst>
          </p:cNvPr>
          <p:cNvSpPr/>
          <p:nvPr/>
        </p:nvSpPr>
        <p:spPr>
          <a:xfrm rot="5597608">
            <a:off x="4690991" y="2233129"/>
            <a:ext cx="1631780" cy="517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59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B36B11E6-4C02-4192-B4FA-E788FBBC4792}"/>
              </a:ext>
            </a:extLst>
          </p:cNvPr>
          <p:cNvSpPr/>
          <p:nvPr/>
        </p:nvSpPr>
        <p:spPr>
          <a:xfrm>
            <a:off x="2556705" y="1085928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5400EA09-5B16-4D7C-8540-9890B70EFBBF}"/>
              </a:ext>
            </a:extLst>
          </p:cNvPr>
          <p:cNvSpPr/>
          <p:nvPr/>
        </p:nvSpPr>
        <p:spPr>
          <a:xfrm>
            <a:off x="1343367" y="2037842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5130424B-CE5B-4CF7-834D-EDAA5F4DACC5}"/>
              </a:ext>
            </a:extLst>
          </p:cNvPr>
          <p:cNvSpPr/>
          <p:nvPr/>
        </p:nvSpPr>
        <p:spPr>
          <a:xfrm>
            <a:off x="3723604" y="2037842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D8AF458-398C-433F-BF26-AA88D5BD0A0B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181096" y="1710319"/>
            <a:ext cx="649637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1DB5B5F-8302-4802-A69E-579CE824ACD5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1967758" y="1710319"/>
            <a:ext cx="696076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結合子 25">
            <a:extLst>
              <a:ext uri="{FF2B5EF4-FFF2-40B4-BE49-F238E27FC236}">
                <a16:creationId xmlns:a16="http://schemas.microsoft.com/office/drawing/2014/main" id="{05FCD17E-B89D-4772-B82A-9C3DD132B674}"/>
              </a:ext>
            </a:extLst>
          </p:cNvPr>
          <p:cNvSpPr/>
          <p:nvPr/>
        </p:nvSpPr>
        <p:spPr>
          <a:xfrm>
            <a:off x="3723604" y="2037842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B843FE5D-E3DE-4839-96A5-BF2B9FE08C27}"/>
              </a:ext>
            </a:extLst>
          </p:cNvPr>
          <p:cNvSpPr/>
          <p:nvPr/>
        </p:nvSpPr>
        <p:spPr>
          <a:xfrm>
            <a:off x="3003808" y="2989756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0E38E6EC-0602-4ECE-A3CD-24D63FFC9694}"/>
              </a:ext>
            </a:extLst>
          </p:cNvPr>
          <p:cNvSpPr/>
          <p:nvPr/>
        </p:nvSpPr>
        <p:spPr>
          <a:xfrm>
            <a:off x="4394164" y="2989756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131752B-4B98-47E2-A9B9-66D9B79EEBFD}"/>
              </a:ext>
            </a:extLst>
          </p:cNvPr>
          <p:cNvCxnSpPr>
            <a:stCxn id="26" idx="5"/>
            <a:endCxn id="28" idx="1"/>
          </p:cNvCxnSpPr>
          <p:nvPr/>
        </p:nvCxnSpPr>
        <p:spPr>
          <a:xfrm>
            <a:off x="4347995" y="2662233"/>
            <a:ext cx="153298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8B7DB27-903E-4EB0-90E5-AC0919083F6E}"/>
              </a:ext>
            </a:extLst>
          </p:cNvPr>
          <p:cNvCxnSpPr>
            <a:stCxn id="26" idx="3"/>
            <a:endCxn id="27" idx="7"/>
          </p:cNvCxnSpPr>
          <p:nvPr/>
        </p:nvCxnSpPr>
        <p:spPr>
          <a:xfrm flipH="1">
            <a:off x="3628199" y="2662233"/>
            <a:ext cx="202534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FFCC4A23-D330-41F0-AE07-169CFCDBCFA0}"/>
              </a:ext>
            </a:extLst>
          </p:cNvPr>
          <p:cNvSpPr/>
          <p:nvPr/>
        </p:nvSpPr>
        <p:spPr>
          <a:xfrm>
            <a:off x="1340936" y="2037842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101867B4-688E-4DF3-9FDF-319561D69245}"/>
              </a:ext>
            </a:extLst>
          </p:cNvPr>
          <p:cNvSpPr/>
          <p:nvPr/>
        </p:nvSpPr>
        <p:spPr>
          <a:xfrm>
            <a:off x="621140" y="2989756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: 結合子 32">
            <a:extLst>
              <a:ext uri="{FF2B5EF4-FFF2-40B4-BE49-F238E27FC236}">
                <a16:creationId xmlns:a16="http://schemas.microsoft.com/office/drawing/2014/main" id="{2CCED13C-F990-4A2E-87BB-0A301B26A7A3}"/>
              </a:ext>
            </a:extLst>
          </p:cNvPr>
          <p:cNvSpPr/>
          <p:nvPr/>
        </p:nvSpPr>
        <p:spPr>
          <a:xfrm>
            <a:off x="2011496" y="2989756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1ABAD2-EFB4-4188-9B16-681C535A7B8A}"/>
              </a:ext>
            </a:extLst>
          </p:cNvPr>
          <p:cNvCxnSpPr>
            <a:stCxn id="31" idx="5"/>
            <a:endCxn id="33" idx="1"/>
          </p:cNvCxnSpPr>
          <p:nvPr/>
        </p:nvCxnSpPr>
        <p:spPr>
          <a:xfrm>
            <a:off x="1965327" y="2662233"/>
            <a:ext cx="153298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98CF9F8-DB98-4DE5-A862-1CC89A0B4409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1245531" y="2662233"/>
            <a:ext cx="202534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9C0A6C8B-4DD1-4087-AEE8-3A6CC2EEFD7F}"/>
              </a:ext>
            </a:extLst>
          </p:cNvPr>
          <p:cNvSpPr/>
          <p:nvPr/>
        </p:nvSpPr>
        <p:spPr>
          <a:xfrm>
            <a:off x="4394164" y="2989756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941FD08A-2993-45D5-B15D-18F5CC299B70}"/>
              </a:ext>
            </a:extLst>
          </p:cNvPr>
          <p:cNvSpPr/>
          <p:nvPr/>
        </p:nvSpPr>
        <p:spPr>
          <a:xfrm>
            <a:off x="3674368" y="3941670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ローチャート: 結合子 37">
            <a:extLst>
              <a:ext uri="{FF2B5EF4-FFF2-40B4-BE49-F238E27FC236}">
                <a16:creationId xmlns:a16="http://schemas.microsoft.com/office/drawing/2014/main" id="{6D645CAC-B4DF-4768-AD6A-BCE1C7C43C3C}"/>
              </a:ext>
            </a:extLst>
          </p:cNvPr>
          <p:cNvSpPr/>
          <p:nvPr/>
        </p:nvSpPr>
        <p:spPr>
          <a:xfrm>
            <a:off x="5064724" y="3941670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6DE744A-8785-4D96-8604-231B3826BAD4}"/>
              </a:ext>
            </a:extLst>
          </p:cNvPr>
          <p:cNvCxnSpPr>
            <a:stCxn id="36" idx="5"/>
            <a:endCxn id="38" idx="1"/>
          </p:cNvCxnSpPr>
          <p:nvPr/>
        </p:nvCxnSpPr>
        <p:spPr>
          <a:xfrm>
            <a:off x="5018555" y="3614147"/>
            <a:ext cx="153298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4C39698-E9F3-4D1E-A260-D9573DEB2A5C}"/>
              </a:ext>
            </a:extLst>
          </p:cNvPr>
          <p:cNvCxnSpPr>
            <a:stCxn id="36" idx="3"/>
            <a:endCxn id="37" idx="7"/>
          </p:cNvCxnSpPr>
          <p:nvPr/>
        </p:nvCxnSpPr>
        <p:spPr>
          <a:xfrm flipH="1">
            <a:off x="4298759" y="3614147"/>
            <a:ext cx="202534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DDDEEEA-4268-42FA-8692-6EB053D31ACE}"/>
              </a:ext>
            </a:extLst>
          </p:cNvPr>
          <p:cNvSpPr txBox="1"/>
          <p:nvPr/>
        </p:nvSpPr>
        <p:spPr>
          <a:xfrm>
            <a:off x="691299" y="3109957"/>
            <a:ext cx="64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</a:rPr>
              <a:t>a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D41CFD8-DB9F-4119-BA99-8CC92F7DB4CC}"/>
              </a:ext>
            </a:extLst>
          </p:cNvPr>
          <p:cNvSpPr txBox="1"/>
          <p:nvPr/>
        </p:nvSpPr>
        <p:spPr>
          <a:xfrm>
            <a:off x="2050276" y="3162798"/>
            <a:ext cx="64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0070C0"/>
                </a:solidFill>
              </a:rPr>
              <a:t>b</a:t>
            </a:r>
            <a:endParaRPr kumimoji="1" lang="ja-JP" altLang="en-US" sz="2800" b="1" dirty="0">
              <a:solidFill>
                <a:srgbClr val="0070C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D54D9EF-8C55-43A0-B8D2-4E3135C0F36F}"/>
              </a:ext>
            </a:extLst>
          </p:cNvPr>
          <p:cNvSpPr txBox="1"/>
          <p:nvPr/>
        </p:nvSpPr>
        <p:spPr>
          <a:xfrm>
            <a:off x="3723604" y="4042841"/>
            <a:ext cx="64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FF00"/>
                </a:solidFill>
              </a:rPr>
              <a:t>c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4E1FEC-5146-4C30-926C-620F706F73A9}"/>
              </a:ext>
            </a:extLst>
          </p:cNvPr>
          <p:cNvSpPr txBox="1"/>
          <p:nvPr/>
        </p:nvSpPr>
        <p:spPr>
          <a:xfrm>
            <a:off x="5095204" y="4099384"/>
            <a:ext cx="64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C000"/>
                </a:solidFill>
              </a:rPr>
              <a:t>d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61FAF24-75EC-4A35-97A6-494049145439}"/>
              </a:ext>
            </a:extLst>
          </p:cNvPr>
          <p:cNvSpPr txBox="1"/>
          <p:nvPr/>
        </p:nvSpPr>
        <p:spPr>
          <a:xfrm>
            <a:off x="3042588" y="3109957"/>
            <a:ext cx="64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00B050"/>
                </a:solidFill>
              </a:rPr>
              <a:t>e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50" name="表 49">
            <a:extLst>
              <a:ext uri="{FF2B5EF4-FFF2-40B4-BE49-F238E27FC236}">
                <a16:creationId xmlns:a16="http://schemas.microsoft.com/office/drawing/2014/main" id="{B8811564-A05C-4C16-BE2E-4104E87E6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81018"/>
              </p:ext>
            </p:extLst>
          </p:nvPr>
        </p:nvGraphicFramePr>
        <p:xfrm>
          <a:off x="1178808" y="4611859"/>
          <a:ext cx="2380864" cy="2590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0432">
                  <a:extLst>
                    <a:ext uri="{9D8B030D-6E8A-4147-A177-3AD203B41FA5}">
                      <a16:colId xmlns:a16="http://schemas.microsoft.com/office/drawing/2014/main" val="525538423"/>
                    </a:ext>
                  </a:extLst>
                </a:gridCol>
                <a:gridCol w="1190432">
                  <a:extLst>
                    <a:ext uri="{9D8B030D-6E8A-4147-A177-3AD203B41FA5}">
                      <a16:colId xmlns:a16="http://schemas.microsoft.com/office/drawing/2014/main" val="3005553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00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9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kumimoji="1" lang="ja-JP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01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FF00"/>
                          </a:solidFill>
                        </a:rPr>
                        <a:t>c</a:t>
                      </a:r>
                      <a:endParaRPr kumimoji="1" lang="ja-JP" altLang="en-US" sz="2800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110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C000"/>
                          </a:solidFill>
                        </a:rPr>
                        <a:t>d</a:t>
                      </a:r>
                      <a:endParaRPr kumimoji="1" lang="ja-JP" alt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111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5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92D050"/>
                          </a:solidFill>
                        </a:rPr>
                        <a:t>e</a:t>
                      </a:r>
                      <a:endParaRPr kumimoji="1" lang="ja-JP" altLang="en-US" sz="28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10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64865"/>
                  </a:ext>
                </a:extLst>
              </a:tr>
            </a:tbl>
          </a:graphicData>
        </a:graphic>
      </p:graphicFrame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7E45449D-838D-4B9B-8761-420232A70358}"/>
              </a:ext>
            </a:extLst>
          </p:cNvPr>
          <p:cNvSpPr/>
          <p:nvPr/>
        </p:nvSpPr>
        <p:spPr>
          <a:xfrm>
            <a:off x="5576939" y="2295555"/>
            <a:ext cx="2180493" cy="624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2" name="表 51">
            <a:extLst>
              <a:ext uri="{FF2B5EF4-FFF2-40B4-BE49-F238E27FC236}">
                <a16:creationId xmlns:a16="http://schemas.microsoft.com/office/drawing/2014/main" id="{A141763B-A221-476A-93C8-9EFAE1E5C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31992"/>
              </p:ext>
            </p:extLst>
          </p:nvPr>
        </p:nvGraphicFramePr>
        <p:xfrm>
          <a:off x="8622797" y="1312350"/>
          <a:ext cx="2390395" cy="2590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0395">
                  <a:extLst>
                    <a:ext uri="{9D8B030D-6E8A-4147-A177-3AD203B41FA5}">
                      <a16:colId xmlns:a16="http://schemas.microsoft.com/office/drawing/2014/main" val="300924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( </a:t>
                      </a:r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kumimoji="1" lang="en-US" altLang="ja-JP" sz="2800" b="1" dirty="0"/>
                        <a:t>, 2 )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2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( </a:t>
                      </a:r>
                      <a:r>
                        <a:rPr kumimoji="1" lang="en-US" altLang="ja-JP" sz="28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kumimoji="1" lang="en-US" altLang="ja-JP" sz="2800" b="1" dirty="0"/>
                        <a:t>, 2 )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8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( </a:t>
                      </a:r>
                      <a:r>
                        <a:rPr kumimoji="1" lang="en-US" altLang="ja-JP" sz="2800" b="1" dirty="0">
                          <a:solidFill>
                            <a:srgbClr val="FFFF00"/>
                          </a:solidFill>
                        </a:rPr>
                        <a:t>c</a:t>
                      </a:r>
                      <a:r>
                        <a:rPr kumimoji="1" lang="en-US" altLang="ja-JP" sz="2800" b="1" dirty="0"/>
                        <a:t>, 3 )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1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( </a:t>
                      </a:r>
                      <a:r>
                        <a:rPr kumimoji="1" lang="en-US" altLang="ja-JP" sz="2800" b="1" dirty="0">
                          <a:solidFill>
                            <a:srgbClr val="FFC000"/>
                          </a:solidFill>
                        </a:rPr>
                        <a:t>d</a:t>
                      </a:r>
                      <a:r>
                        <a:rPr kumimoji="1" lang="en-US" altLang="ja-JP" sz="2800" b="1" dirty="0"/>
                        <a:t>, 3 )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5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( </a:t>
                      </a:r>
                      <a:r>
                        <a:rPr kumimoji="1" lang="en-US" altLang="ja-JP" sz="2800" b="1" dirty="0">
                          <a:solidFill>
                            <a:srgbClr val="92D050"/>
                          </a:solidFill>
                        </a:rPr>
                        <a:t>e</a:t>
                      </a:r>
                      <a:r>
                        <a:rPr kumimoji="1" lang="en-US" altLang="ja-JP" sz="2800" b="1"/>
                        <a:t>, 2 </a:t>
                      </a:r>
                      <a:r>
                        <a:rPr kumimoji="1" lang="en-US" altLang="ja-JP" sz="2800" b="1" dirty="0"/>
                        <a:t>)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77738"/>
                  </a:ext>
                </a:extLst>
              </a:tr>
            </a:tbl>
          </a:graphicData>
        </a:graphic>
      </p:graphicFrame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9F1888D-CE33-44C8-9916-436CD0397827}"/>
              </a:ext>
            </a:extLst>
          </p:cNvPr>
          <p:cNvSpPr txBox="1"/>
          <p:nvPr/>
        </p:nvSpPr>
        <p:spPr>
          <a:xfrm>
            <a:off x="8165040" y="562708"/>
            <a:ext cx="330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文字と深さのペア</a:t>
            </a:r>
            <a:endParaRPr kumimoji="1" lang="ja-JP" altLang="en-US" sz="28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01E57E6-7FCE-401E-858D-C51F65988342}"/>
              </a:ext>
            </a:extLst>
          </p:cNvPr>
          <p:cNvSpPr txBox="1"/>
          <p:nvPr/>
        </p:nvSpPr>
        <p:spPr>
          <a:xfrm>
            <a:off x="1528142" y="549636"/>
            <a:ext cx="330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正規化ハフマン木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237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72C7718C-5FF7-422E-9ECB-6A44720C8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864591"/>
              </p:ext>
            </p:extLst>
          </p:nvPr>
        </p:nvGraphicFramePr>
        <p:xfrm>
          <a:off x="2207630" y="872788"/>
          <a:ext cx="3637281" cy="139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20">
                  <a:extLst>
                    <a:ext uri="{9D8B030D-6E8A-4147-A177-3AD203B41FA5}">
                      <a16:colId xmlns:a16="http://schemas.microsoft.com/office/drawing/2014/main" val="574280489"/>
                    </a:ext>
                  </a:extLst>
                </a:gridCol>
                <a:gridCol w="909320">
                  <a:extLst>
                    <a:ext uri="{9D8B030D-6E8A-4147-A177-3AD203B41FA5}">
                      <a16:colId xmlns:a16="http://schemas.microsoft.com/office/drawing/2014/main" val="3864378168"/>
                    </a:ext>
                  </a:extLst>
                </a:gridCol>
                <a:gridCol w="1818641">
                  <a:extLst>
                    <a:ext uri="{9D8B030D-6E8A-4147-A177-3AD203B41FA5}">
                      <a16:colId xmlns:a16="http://schemas.microsoft.com/office/drawing/2014/main" val="2266078647"/>
                    </a:ext>
                  </a:extLst>
                </a:gridCol>
              </a:tblGrid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3167"/>
                  </a:ext>
                </a:extLst>
              </a:tr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( </a:t>
                      </a:r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kumimoji="1" lang="en-US" altLang="ja-JP" sz="2800" b="1" dirty="0"/>
                        <a:t> , </a:t>
                      </a:r>
                      <a:r>
                        <a:rPr kumimoji="1" lang="en-US" altLang="ja-JP" sz="2800" b="1" dirty="0">
                          <a:solidFill>
                            <a:srgbClr val="00B050"/>
                          </a:solidFill>
                        </a:rPr>
                        <a:t>6</a:t>
                      </a:r>
                      <a:r>
                        <a:rPr kumimoji="1" lang="en-US" altLang="ja-JP" sz="2800" b="1" dirty="0"/>
                        <a:t> )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31569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3A8E05ED-E37E-4DFA-956D-83FBDF3B1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71645"/>
              </p:ext>
            </p:extLst>
          </p:nvPr>
        </p:nvGraphicFramePr>
        <p:xfrm>
          <a:off x="2207630" y="4594724"/>
          <a:ext cx="3637281" cy="139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20">
                  <a:extLst>
                    <a:ext uri="{9D8B030D-6E8A-4147-A177-3AD203B41FA5}">
                      <a16:colId xmlns:a16="http://schemas.microsoft.com/office/drawing/2014/main" val="574280489"/>
                    </a:ext>
                  </a:extLst>
                </a:gridCol>
                <a:gridCol w="909320">
                  <a:extLst>
                    <a:ext uri="{9D8B030D-6E8A-4147-A177-3AD203B41FA5}">
                      <a16:colId xmlns:a16="http://schemas.microsoft.com/office/drawing/2014/main" val="3864378168"/>
                    </a:ext>
                  </a:extLst>
                </a:gridCol>
                <a:gridCol w="1818641">
                  <a:extLst>
                    <a:ext uri="{9D8B030D-6E8A-4147-A177-3AD203B41FA5}">
                      <a16:colId xmlns:a16="http://schemas.microsoft.com/office/drawing/2014/main" val="2266078647"/>
                    </a:ext>
                  </a:extLst>
                </a:gridCol>
              </a:tblGrid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3167"/>
                  </a:ext>
                </a:extLst>
              </a:tr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a’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b’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( </a:t>
                      </a:r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2’</a:t>
                      </a:r>
                      <a:r>
                        <a:rPr kumimoji="1" lang="en-US" altLang="ja-JP" sz="2800" b="1" dirty="0"/>
                        <a:t> , </a:t>
                      </a:r>
                      <a:r>
                        <a:rPr kumimoji="1" lang="en-US" altLang="ja-JP" sz="2800" b="1" dirty="0">
                          <a:solidFill>
                            <a:srgbClr val="00B050"/>
                          </a:solidFill>
                        </a:rPr>
                        <a:t>6</a:t>
                      </a:r>
                      <a:r>
                        <a:rPr kumimoji="1" lang="en-US" altLang="ja-JP" sz="2800" b="1" dirty="0"/>
                        <a:t> )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31569"/>
                  </a:ext>
                </a:extLst>
              </a:tr>
            </a:tbl>
          </a:graphicData>
        </a:graphic>
      </p:graphicFrame>
      <p:sp>
        <p:nvSpPr>
          <p:cNvPr id="2" name="矢印: 下 1">
            <a:extLst>
              <a:ext uri="{FF2B5EF4-FFF2-40B4-BE49-F238E27FC236}">
                <a16:creationId xmlns:a16="http://schemas.microsoft.com/office/drawing/2014/main" id="{0DE3954D-5D39-49DA-B46B-E5A9A7D0AE8B}"/>
              </a:ext>
            </a:extLst>
          </p:cNvPr>
          <p:cNvSpPr/>
          <p:nvPr/>
        </p:nvSpPr>
        <p:spPr>
          <a:xfrm>
            <a:off x="2403764" y="2660073"/>
            <a:ext cx="374073" cy="1537854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E3C4AE57-2728-49C8-955D-68F4B2EAC07E}"/>
              </a:ext>
            </a:extLst>
          </p:cNvPr>
          <p:cNvSpPr/>
          <p:nvPr/>
        </p:nvSpPr>
        <p:spPr>
          <a:xfrm>
            <a:off x="3387436" y="2660073"/>
            <a:ext cx="374073" cy="1537854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DB5B4228-CC69-4707-8754-03615EAABC21}"/>
              </a:ext>
            </a:extLst>
          </p:cNvPr>
          <p:cNvSpPr/>
          <p:nvPr/>
        </p:nvSpPr>
        <p:spPr>
          <a:xfrm>
            <a:off x="4468091" y="1995055"/>
            <a:ext cx="374073" cy="332509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6BAE8A6-764F-4FB5-B3D4-A1829470C7C0}"/>
              </a:ext>
            </a:extLst>
          </p:cNvPr>
          <p:cNvCxnSpPr/>
          <p:nvPr/>
        </p:nvCxnSpPr>
        <p:spPr>
          <a:xfrm>
            <a:off x="5223164" y="1995055"/>
            <a:ext cx="0" cy="33250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矢印: 下 19">
            <a:extLst>
              <a:ext uri="{FF2B5EF4-FFF2-40B4-BE49-F238E27FC236}">
                <a16:creationId xmlns:a16="http://schemas.microsoft.com/office/drawing/2014/main" id="{EE1418E4-B71C-4C73-829E-6C3D2B572366}"/>
              </a:ext>
            </a:extLst>
          </p:cNvPr>
          <p:cNvSpPr/>
          <p:nvPr/>
        </p:nvSpPr>
        <p:spPr>
          <a:xfrm rot="16200000">
            <a:off x="7415648" y="1107368"/>
            <a:ext cx="374073" cy="921328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F8A69E-C952-4A70-A641-1B21B8037219}"/>
              </a:ext>
            </a:extLst>
          </p:cNvPr>
          <p:cNvSpPr txBox="1"/>
          <p:nvPr/>
        </p:nvSpPr>
        <p:spPr>
          <a:xfrm>
            <a:off x="8418806" y="1362681"/>
            <a:ext cx="31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ハフマン符号化</a:t>
            </a:r>
            <a:r>
              <a:rPr kumimoji="1" lang="en-US" altLang="ja-JP" sz="2800" b="1" dirty="0"/>
              <a:t>1</a:t>
            </a:r>
            <a:endParaRPr kumimoji="1" lang="ja-JP" altLang="en-US" sz="2800" b="1" dirty="0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0EF06CBB-34C2-4984-B637-B306A740DB48}"/>
              </a:ext>
            </a:extLst>
          </p:cNvPr>
          <p:cNvSpPr/>
          <p:nvPr/>
        </p:nvSpPr>
        <p:spPr>
          <a:xfrm rot="16200000">
            <a:off x="7415649" y="1802610"/>
            <a:ext cx="374073" cy="92133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5071CE-CA1B-48B8-9CF3-29199A250A44}"/>
              </a:ext>
            </a:extLst>
          </p:cNvPr>
          <p:cNvSpPr txBox="1"/>
          <p:nvPr/>
        </p:nvSpPr>
        <p:spPr>
          <a:xfrm>
            <a:off x="8416642" y="2001665"/>
            <a:ext cx="31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ハフマン符号化</a:t>
            </a:r>
            <a:r>
              <a:rPr lang="en-US" altLang="ja-JP" sz="2800" b="1" dirty="0"/>
              <a:t>2</a:t>
            </a:r>
            <a:endParaRPr kumimoji="1" lang="ja-JP" altLang="en-US" sz="2800" b="1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0FBEB10-99E1-4A17-B9B5-F3008F798E3D}"/>
              </a:ext>
            </a:extLst>
          </p:cNvPr>
          <p:cNvCxnSpPr>
            <a:cxnSpLocks/>
          </p:cNvCxnSpPr>
          <p:nvPr/>
        </p:nvCxnSpPr>
        <p:spPr>
          <a:xfrm>
            <a:off x="7142020" y="2932179"/>
            <a:ext cx="9213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41CAA1-2533-4B66-914E-6F36890C04C1}"/>
              </a:ext>
            </a:extLst>
          </p:cNvPr>
          <p:cNvSpPr txBox="1"/>
          <p:nvPr/>
        </p:nvSpPr>
        <p:spPr>
          <a:xfrm>
            <a:off x="8416642" y="2670569"/>
            <a:ext cx="31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そのまま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931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72C7718C-5FF7-422E-9ECB-6A44720C8E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7630" y="872788"/>
          <a:ext cx="3637281" cy="139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20">
                  <a:extLst>
                    <a:ext uri="{9D8B030D-6E8A-4147-A177-3AD203B41FA5}">
                      <a16:colId xmlns:a16="http://schemas.microsoft.com/office/drawing/2014/main" val="574280489"/>
                    </a:ext>
                  </a:extLst>
                </a:gridCol>
                <a:gridCol w="909320">
                  <a:extLst>
                    <a:ext uri="{9D8B030D-6E8A-4147-A177-3AD203B41FA5}">
                      <a16:colId xmlns:a16="http://schemas.microsoft.com/office/drawing/2014/main" val="3864378168"/>
                    </a:ext>
                  </a:extLst>
                </a:gridCol>
                <a:gridCol w="1818641">
                  <a:extLst>
                    <a:ext uri="{9D8B030D-6E8A-4147-A177-3AD203B41FA5}">
                      <a16:colId xmlns:a16="http://schemas.microsoft.com/office/drawing/2014/main" val="2266078647"/>
                    </a:ext>
                  </a:extLst>
                </a:gridCol>
              </a:tblGrid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3167"/>
                  </a:ext>
                </a:extLst>
              </a:tr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( </a:t>
                      </a:r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kumimoji="1" lang="en-US" altLang="ja-JP" sz="2800" b="1" dirty="0"/>
                        <a:t> , </a:t>
                      </a:r>
                      <a:r>
                        <a:rPr kumimoji="1" lang="en-US" altLang="ja-JP" sz="2800" b="1" dirty="0">
                          <a:solidFill>
                            <a:srgbClr val="00B050"/>
                          </a:solidFill>
                        </a:rPr>
                        <a:t>6</a:t>
                      </a:r>
                      <a:r>
                        <a:rPr kumimoji="1" lang="en-US" altLang="ja-JP" sz="2800" b="1" dirty="0"/>
                        <a:t> )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31569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3A8E05ED-E37E-4DFA-956D-83FBDF3B1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11807"/>
              </p:ext>
            </p:extLst>
          </p:nvPr>
        </p:nvGraphicFramePr>
        <p:xfrm>
          <a:off x="2207630" y="4594724"/>
          <a:ext cx="3637281" cy="139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20">
                  <a:extLst>
                    <a:ext uri="{9D8B030D-6E8A-4147-A177-3AD203B41FA5}">
                      <a16:colId xmlns:a16="http://schemas.microsoft.com/office/drawing/2014/main" val="574280489"/>
                    </a:ext>
                  </a:extLst>
                </a:gridCol>
                <a:gridCol w="909320">
                  <a:extLst>
                    <a:ext uri="{9D8B030D-6E8A-4147-A177-3AD203B41FA5}">
                      <a16:colId xmlns:a16="http://schemas.microsoft.com/office/drawing/2014/main" val="3864378168"/>
                    </a:ext>
                  </a:extLst>
                </a:gridCol>
                <a:gridCol w="1818641">
                  <a:extLst>
                    <a:ext uri="{9D8B030D-6E8A-4147-A177-3AD203B41FA5}">
                      <a16:colId xmlns:a16="http://schemas.microsoft.com/office/drawing/2014/main" val="2266078647"/>
                    </a:ext>
                  </a:extLst>
                </a:gridCol>
              </a:tblGrid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3167"/>
                  </a:ext>
                </a:extLst>
              </a:tr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a’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b’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( </a:t>
                      </a:r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2’</a:t>
                      </a:r>
                      <a:r>
                        <a:rPr kumimoji="1" lang="en-US" altLang="ja-JP" sz="2800" b="1" dirty="0"/>
                        <a:t> , </a:t>
                      </a:r>
                      <a:r>
                        <a:rPr kumimoji="1" lang="en-US" altLang="ja-JP" sz="2800" b="1" dirty="0">
                          <a:solidFill>
                            <a:srgbClr val="00B050"/>
                          </a:solidFill>
                        </a:rPr>
                        <a:t>6’</a:t>
                      </a:r>
                      <a:r>
                        <a:rPr kumimoji="1" lang="en-US" altLang="ja-JP" sz="2800" b="1" dirty="0"/>
                        <a:t> )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31569"/>
                  </a:ext>
                </a:extLst>
              </a:tr>
            </a:tbl>
          </a:graphicData>
        </a:graphic>
      </p:graphicFrame>
      <p:sp>
        <p:nvSpPr>
          <p:cNvPr id="2" name="矢印: 下 1">
            <a:extLst>
              <a:ext uri="{FF2B5EF4-FFF2-40B4-BE49-F238E27FC236}">
                <a16:creationId xmlns:a16="http://schemas.microsoft.com/office/drawing/2014/main" id="{0DE3954D-5D39-49DA-B46B-E5A9A7D0AE8B}"/>
              </a:ext>
            </a:extLst>
          </p:cNvPr>
          <p:cNvSpPr/>
          <p:nvPr/>
        </p:nvSpPr>
        <p:spPr>
          <a:xfrm>
            <a:off x="2403764" y="2660073"/>
            <a:ext cx="374073" cy="1537854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E3C4AE57-2728-49C8-955D-68F4B2EAC07E}"/>
              </a:ext>
            </a:extLst>
          </p:cNvPr>
          <p:cNvSpPr/>
          <p:nvPr/>
        </p:nvSpPr>
        <p:spPr>
          <a:xfrm>
            <a:off x="3387436" y="2660073"/>
            <a:ext cx="374073" cy="1537854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DB5B4228-CC69-4707-8754-03615EAABC21}"/>
              </a:ext>
            </a:extLst>
          </p:cNvPr>
          <p:cNvSpPr/>
          <p:nvPr/>
        </p:nvSpPr>
        <p:spPr>
          <a:xfrm>
            <a:off x="4468091" y="1995055"/>
            <a:ext cx="374073" cy="332509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EE1418E4-B71C-4C73-829E-6C3D2B572366}"/>
              </a:ext>
            </a:extLst>
          </p:cNvPr>
          <p:cNvSpPr/>
          <p:nvPr/>
        </p:nvSpPr>
        <p:spPr>
          <a:xfrm rot="16200000">
            <a:off x="7415648" y="1107368"/>
            <a:ext cx="374073" cy="921328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F8A69E-C952-4A70-A641-1B21B8037219}"/>
              </a:ext>
            </a:extLst>
          </p:cNvPr>
          <p:cNvSpPr txBox="1"/>
          <p:nvPr/>
        </p:nvSpPr>
        <p:spPr>
          <a:xfrm>
            <a:off x="8418806" y="1362681"/>
            <a:ext cx="31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ハフマン符号化</a:t>
            </a:r>
            <a:r>
              <a:rPr kumimoji="1" lang="en-US" altLang="ja-JP" sz="2800" b="1" dirty="0"/>
              <a:t>1</a:t>
            </a:r>
            <a:endParaRPr kumimoji="1" lang="ja-JP" altLang="en-US" sz="2800" b="1" dirty="0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0EF06CBB-34C2-4984-B637-B306A740DB48}"/>
              </a:ext>
            </a:extLst>
          </p:cNvPr>
          <p:cNvSpPr/>
          <p:nvPr/>
        </p:nvSpPr>
        <p:spPr>
          <a:xfrm rot="16200000">
            <a:off x="7415649" y="1802610"/>
            <a:ext cx="374073" cy="92133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5071CE-CA1B-48B8-9CF3-29199A250A44}"/>
              </a:ext>
            </a:extLst>
          </p:cNvPr>
          <p:cNvSpPr txBox="1"/>
          <p:nvPr/>
        </p:nvSpPr>
        <p:spPr>
          <a:xfrm>
            <a:off x="8416642" y="2001665"/>
            <a:ext cx="31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ハフマン符号化</a:t>
            </a:r>
            <a:r>
              <a:rPr lang="en-US" altLang="ja-JP" sz="2800" b="1" dirty="0"/>
              <a:t>2</a:t>
            </a:r>
            <a:endParaRPr kumimoji="1" lang="ja-JP" altLang="en-US" sz="2800" b="1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E554E4FC-B551-4283-99E4-5A3805368333}"/>
              </a:ext>
            </a:extLst>
          </p:cNvPr>
          <p:cNvSpPr/>
          <p:nvPr/>
        </p:nvSpPr>
        <p:spPr>
          <a:xfrm>
            <a:off x="5008418" y="2001665"/>
            <a:ext cx="374073" cy="3325081"/>
          </a:xfrm>
          <a:prstGeom prst="downArrow">
            <a:avLst>
              <a:gd name="adj1" fmla="val 57407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5509BF5-410D-44B1-9AC9-4055D684AA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36577" y="1010985"/>
          <a:ext cx="9109610" cy="139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61">
                  <a:extLst>
                    <a:ext uri="{9D8B030D-6E8A-4147-A177-3AD203B41FA5}">
                      <a16:colId xmlns:a16="http://schemas.microsoft.com/office/drawing/2014/main" val="574280489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1278596211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1045850988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1795609828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145105904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2266078647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3520722807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3314295329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2737442628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3236748424"/>
                    </a:ext>
                  </a:extLst>
                </a:gridCol>
              </a:tblGrid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5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6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7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8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9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3167"/>
                  </a:ext>
                </a:extLst>
              </a:tr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c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d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e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c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f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h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3156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723638A-AC25-4163-A314-4C3DFB1F63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36577" y="4557800"/>
          <a:ext cx="8198649" cy="139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61">
                  <a:extLst>
                    <a:ext uri="{9D8B030D-6E8A-4147-A177-3AD203B41FA5}">
                      <a16:colId xmlns:a16="http://schemas.microsoft.com/office/drawing/2014/main" val="574280489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1278596211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1045850988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1795609828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145105904"/>
                    </a:ext>
                  </a:extLst>
                </a:gridCol>
                <a:gridCol w="1821922">
                  <a:extLst>
                    <a:ext uri="{9D8B030D-6E8A-4147-A177-3AD203B41FA5}">
                      <a16:colId xmlns:a16="http://schemas.microsoft.com/office/drawing/2014/main" val="2266078647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3314295329"/>
                    </a:ext>
                  </a:extLst>
                </a:gridCol>
                <a:gridCol w="910961">
                  <a:extLst>
                    <a:ext uri="{9D8B030D-6E8A-4147-A177-3AD203B41FA5}">
                      <a16:colId xmlns:a16="http://schemas.microsoft.com/office/drawing/2014/main" val="2737442628"/>
                    </a:ext>
                  </a:extLst>
                </a:gridCol>
              </a:tblGrid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5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6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7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8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3167"/>
                  </a:ext>
                </a:extLst>
              </a:tr>
              <a:tr h="6952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c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d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e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( </a:t>
                      </a:r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kumimoji="1" lang="en-US" altLang="ja-JP" sz="2800" b="1" dirty="0"/>
                        <a:t> , </a:t>
                      </a:r>
                      <a:r>
                        <a:rPr kumimoji="1" lang="en-US" altLang="ja-JP" sz="2800" b="1" dirty="0">
                          <a:solidFill>
                            <a:srgbClr val="00B050"/>
                          </a:solidFill>
                        </a:rPr>
                        <a:t>3</a:t>
                      </a:r>
                      <a:r>
                        <a:rPr kumimoji="1" lang="en-US" altLang="ja-JP" sz="2800" b="1" dirty="0"/>
                        <a:t> )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f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h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31569"/>
                  </a:ext>
                </a:extLst>
              </a:tr>
            </a:tbl>
          </a:graphicData>
        </a:graphic>
      </p:graphicFrame>
      <p:sp>
        <p:nvSpPr>
          <p:cNvPr id="7" name="右大かっこ 6">
            <a:extLst>
              <a:ext uri="{FF2B5EF4-FFF2-40B4-BE49-F238E27FC236}">
                <a16:creationId xmlns:a16="http://schemas.microsoft.com/office/drawing/2014/main" id="{35A3ACF9-BF31-4FE5-B94C-DB28D95CF069}"/>
              </a:ext>
            </a:extLst>
          </p:cNvPr>
          <p:cNvSpPr/>
          <p:nvPr/>
        </p:nvSpPr>
        <p:spPr>
          <a:xfrm rot="5400000">
            <a:off x="7460337" y="1452328"/>
            <a:ext cx="406855" cy="267911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A47460A4-674F-4F4E-93DB-1DCD1F60C005}"/>
              </a:ext>
            </a:extLst>
          </p:cNvPr>
          <p:cNvSpPr/>
          <p:nvPr/>
        </p:nvSpPr>
        <p:spPr>
          <a:xfrm rot="1013459">
            <a:off x="7061033" y="3197685"/>
            <a:ext cx="647114" cy="115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左カーブ 10">
            <a:extLst>
              <a:ext uri="{FF2B5EF4-FFF2-40B4-BE49-F238E27FC236}">
                <a16:creationId xmlns:a16="http://schemas.microsoft.com/office/drawing/2014/main" id="{861764BA-9521-4C9A-B2E2-75A2BD0675D6}"/>
              </a:ext>
            </a:extLst>
          </p:cNvPr>
          <p:cNvSpPr/>
          <p:nvPr/>
        </p:nvSpPr>
        <p:spPr>
          <a:xfrm rot="5400000">
            <a:off x="4100732" y="512472"/>
            <a:ext cx="576775" cy="4811151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CCAEC0A-2799-45E6-904E-0A21EA1B8009}"/>
              </a:ext>
            </a:extLst>
          </p:cNvPr>
          <p:cNvSpPr/>
          <p:nvPr/>
        </p:nvSpPr>
        <p:spPr>
          <a:xfrm>
            <a:off x="2236763" y="2441249"/>
            <a:ext cx="1772529" cy="25321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9DAB35-06AE-49A8-A8F0-51C7451D08D5}"/>
              </a:ext>
            </a:extLst>
          </p:cNvPr>
          <p:cNvSpPr txBox="1"/>
          <p:nvPr/>
        </p:nvSpPr>
        <p:spPr>
          <a:xfrm>
            <a:off x="3749039" y="3394846"/>
            <a:ext cx="170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5</a:t>
            </a:r>
            <a:r>
              <a:rPr kumimoji="1" lang="ja-JP" altLang="en-US" sz="2400" b="1" dirty="0"/>
              <a:t>文字前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1519EA-F0E4-4AC9-A997-EA3925D131D6}"/>
              </a:ext>
            </a:extLst>
          </p:cNvPr>
          <p:cNvSpPr txBox="1"/>
          <p:nvPr/>
        </p:nvSpPr>
        <p:spPr>
          <a:xfrm>
            <a:off x="2894426" y="2646360"/>
            <a:ext cx="170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00B050"/>
                </a:solidFill>
              </a:rPr>
              <a:t>3</a:t>
            </a:r>
            <a:r>
              <a:rPr kumimoji="1" lang="ja-JP" altLang="en-US" sz="2400" b="1" dirty="0"/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33086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B36B11E6-4C02-4192-B4FA-E788FBBC4792}"/>
              </a:ext>
            </a:extLst>
          </p:cNvPr>
          <p:cNvSpPr/>
          <p:nvPr/>
        </p:nvSpPr>
        <p:spPr>
          <a:xfrm>
            <a:off x="2489982" y="562708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5400EA09-5B16-4D7C-8540-9890B70EFBBF}"/>
              </a:ext>
            </a:extLst>
          </p:cNvPr>
          <p:cNvSpPr/>
          <p:nvPr/>
        </p:nvSpPr>
        <p:spPr>
          <a:xfrm>
            <a:off x="1297296" y="1514622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5130424B-CE5B-4CF7-834D-EDAA5F4DACC5}"/>
              </a:ext>
            </a:extLst>
          </p:cNvPr>
          <p:cNvSpPr/>
          <p:nvPr/>
        </p:nvSpPr>
        <p:spPr>
          <a:xfrm>
            <a:off x="3695114" y="1514622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D8AF458-398C-433F-BF26-AA88D5BD0A0B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3114373" y="1187099"/>
            <a:ext cx="687870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1DB5B5F-8302-4802-A69E-579CE824ACD5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1921687" y="1187099"/>
            <a:ext cx="675424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DFE89060-8243-4D60-B430-6D0218AECDAE}"/>
              </a:ext>
            </a:extLst>
          </p:cNvPr>
          <p:cNvSpPr/>
          <p:nvPr/>
        </p:nvSpPr>
        <p:spPr>
          <a:xfrm>
            <a:off x="3682668" y="1514622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400A8E3E-735A-44F8-9236-513C3DA0AC6E}"/>
              </a:ext>
            </a:extLst>
          </p:cNvPr>
          <p:cNvSpPr/>
          <p:nvPr/>
        </p:nvSpPr>
        <p:spPr>
          <a:xfrm>
            <a:off x="3023655" y="2794059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F31478BA-DF4B-4A38-8940-9C8F36CAC530}"/>
              </a:ext>
            </a:extLst>
          </p:cNvPr>
          <p:cNvSpPr/>
          <p:nvPr/>
        </p:nvSpPr>
        <p:spPr>
          <a:xfrm>
            <a:off x="4887800" y="2794059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A8B430D-2EFA-41EF-ACA8-8DE862913A9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4307059" y="2139013"/>
            <a:ext cx="687870" cy="762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32E1BF3-F11A-422C-B4ED-B03A8847D859}"/>
              </a:ext>
            </a:extLst>
          </p:cNvPr>
          <p:cNvCxnSpPr>
            <a:stCxn id="34" idx="3"/>
            <a:endCxn id="35" idx="7"/>
          </p:cNvCxnSpPr>
          <p:nvPr/>
        </p:nvCxnSpPr>
        <p:spPr>
          <a:xfrm flipH="1">
            <a:off x="3648046" y="2139013"/>
            <a:ext cx="141751" cy="762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結合子 39">
            <a:extLst>
              <a:ext uri="{FF2B5EF4-FFF2-40B4-BE49-F238E27FC236}">
                <a16:creationId xmlns:a16="http://schemas.microsoft.com/office/drawing/2014/main" id="{9397CA05-CF9D-45A8-8AD8-DF06DE21BFA5}"/>
              </a:ext>
            </a:extLst>
          </p:cNvPr>
          <p:cNvSpPr/>
          <p:nvPr/>
        </p:nvSpPr>
        <p:spPr>
          <a:xfrm>
            <a:off x="3020090" y="2817331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フローチャート: 結合子 40">
            <a:extLst>
              <a:ext uri="{FF2B5EF4-FFF2-40B4-BE49-F238E27FC236}">
                <a16:creationId xmlns:a16="http://schemas.microsoft.com/office/drawing/2014/main" id="{A610D29D-D98F-4B4B-8D1B-A0677BA6F271}"/>
              </a:ext>
            </a:extLst>
          </p:cNvPr>
          <p:cNvSpPr/>
          <p:nvPr/>
        </p:nvSpPr>
        <p:spPr>
          <a:xfrm>
            <a:off x="2269090" y="4153038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ローチャート: 結合子 41">
            <a:extLst>
              <a:ext uri="{FF2B5EF4-FFF2-40B4-BE49-F238E27FC236}">
                <a16:creationId xmlns:a16="http://schemas.microsoft.com/office/drawing/2014/main" id="{48674404-9D44-4960-AD64-B3E2D3894F0C}"/>
              </a:ext>
            </a:extLst>
          </p:cNvPr>
          <p:cNvSpPr/>
          <p:nvPr/>
        </p:nvSpPr>
        <p:spPr>
          <a:xfrm>
            <a:off x="3903112" y="4153038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8522BD1-8750-4369-B45D-D33432A0C3D0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3644481" y="3441722"/>
            <a:ext cx="365760" cy="81844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7563899-27CB-48E9-8467-1168E9386997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2893481" y="3441722"/>
            <a:ext cx="233738" cy="81844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結合子 53">
            <a:extLst>
              <a:ext uri="{FF2B5EF4-FFF2-40B4-BE49-F238E27FC236}">
                <a16:creationId xmlns:a16="http://schemas.microsoft.com/office/drawing/2014/main" id="{15AA933F-5178-4533-868C-0D60FCF2DED1}"/>
              </a:ext>
            </a:extLst>
          </p:cNvPr>
          <p:cNvSpPr/>
          <p:nvPr/>
        </p:nvSpPr>
        <p:spPr>
          <a:xfrm>
            <a:off x="9365291" y="2100776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1D9912EA-380C-4B49-A524-633D5C57BF49}"/>
              </a:ext>
            </a:extLst>
          </p:cNvPr>
          <p:cNvSpPr/>
          <p:nvPr/>
        </p:nvSpPr>
        <p:spPr>
          <a:xfrm>
            <a:off x="8172605" y="3052690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BE34FC27-3317-415B-8F7C-E58BF60C8653}"/>
              </a:ext>
            </a:extLst>
          </p:cNvPr>
          <p:cNvSpPr/>
          <p:nvPr/>
        </p:nvSpPr>
        <p:spPr>
          <a:xfrm>
            <a:off x="10570423" y="3052690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1B09413-92BB-4420-BE53-B5BF4905D76F}"/>
              </a:ext>
            </a:extLst>
          </p:cNvPr>
          <p:cNvCxnSpPr>
            <a:cxnSpLocks/>
            <a:stCxn id="54" idx="5"/>
            <a:endCxn id="56" idx="1"/>
          </p:cNvCxnSpPr>
          <p:nvPr/>
        </p:nvCxnSpPr>
        <p:spPr>
          <a:xfrm>
            <a:off x="9989682" y="2725167"/>
            <a:ext cx="687870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D02AC22-2327-4A3E-9A21-31C6187579F0}"/>
              </a:ext>
            </a:extLst>
          </p:cNvPr>
          <p:cNvCxnSpPr>
            <a:stCxn id="54" idx="3"/>
            <a:endCxn id="55" idx="7"/>
          </p:cNvCxnSpPr>
          <p:nvPr/>
        </p:nvCxnSpPr>
        <p:spPr>
          <a:xfrm flipH="1">
            <a:off x="8796996" y="2725167"/>
            <a:ext cx="675424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結合子 58">
            <a:extLst>
              <a:ext uri="{FF2B5EF4-FFF2-40B4-BE49-F238E27FC236}">
                <a16:creationId xmlns:a16="http://schemas.microsoft.com/office/drawing/2014/main" id="{53F663E0-52DF-409B-B529-E6DD2F46ADD7}"/>
              </a:ext>
            </a:extLst>
          </p:cNvPr>
          <p:cNvSpPr/>
          <p:nvPr/>
        </p:nvSpPr>
        <p:spPr>
          <a:xfrm>
            <a:off x="9375567" y="3677081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ローチャート: 結合子 59">
            <a:extLst>
              <a:ext uri="{FF2B5EF4-FFF2-40B4-BE49-F238E27FC236}">
                <a16:creationId xmlns:a16="http://schemas.microsoft.com/office/drawing/2014/main" id="{A3DD11D1-42DF-464D-95F6-36BE19DC8682}"/>
              </a:ext>
            </a:extLst>
          </p:cNvPr>
          <p:cNvSpPr/>
          <p:nvPr/>
        </p:nvSpPr>
        <p:spPr>
          <a:xfrm>
            <a:off x="8182881" y="4628995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ローチャート: 結合子 60">
            <a:extLst>
              <a:ext uri="{FF2B5EF4-FFF2-40B4-BE49-F238E27FC236}">
                <a16:creationId xmlns:a16="http://schemas.microsoft.com/office/drawing/2014/main" id="{A9170EDB-CACC-48B3-A099-5EE25D06FDB8}"/>
              </a:ext>
            </a:extLst>
          </p:cNvPr>
          <p:cNvSpPr/>
          <p:nvPr/>
        </p:nvSpPr>
        <p:spPr>
          <a:xfrm>
            <a:off x="10580699" y="4628995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5E4BC56B-9AE5-47F5-8128-3CE1BBE03CB9}"/>
              </a:ext>
            </a:extLst>
          </p:cNvPr>
          <p:cNvCxnSpPr>
            <a:cxnSpLocks/>
            <a:stCxn id="59" idx="5"/>
            <a:endCxn id="61" idx="1"/>
          </p:cNvCxnSpPr>
          <p:nvPr/>
        </p:nvCxnSpPr>
        <p:spPr>
          <a:xfrm>
            <a:off x="9999958" y="4301472"/>
            <a:ext cx="687870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5FA27EFE-2BE5-4721-B293-F66FBD034630}"/>
              </a:ext>
            </a:extLst>
          </p:cNvPr>
          <p:cNvCxnSpPr>
            <a:stCxn id="59" idx="3"/>
            <a:endCxn id="60" idx="7"/>
          </p:cNvCxnSpPr>
          <p:nvPr/>
        </p:nvCxnSpPr>
        <p:spPr>
          <a:xfrm flipH="1">
            <a:off x="8807272" y="4301472"/>
            <a:ext cx="675424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8378EAFC-32AC-44E0-A830-827E8B530683}"/>
              </a:ext>
            </a:extLst>
          </p:cNvPr>
          <p:cNvSpPr/>
          <p:nvPr/>
        </p:nvSpPr>
        <p:spPr>
          <a:xfrm>
            <a:off x="9376290" y="5360515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ローチャート: 結合子 64">
            <a:extLst>
              <a:ext uri="{FF2B5EF4-FFF2-40B4-BE49-F238E27FC236}">
                <a16:creationId xmlns:a16="http://schemas.microsoft.com/office/drawing/2014/main" id="{920C3D85-7FA0-4576-B38F-F5EE96AC5A03}"/>
              </a:ext>
            </a:extLst>
          </p:cNvPr>
          <p:cNvSpPr/>
          <p:nvPr/>
        </p:nvSpPr>
        <p:spPr>
          <a:xfrm>
            <a:off x="8183604" y="6312429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ローチャート: 結合子 65">
            <a:extLst>
              <a:ext uri="{FF2B5EF4-FFF2-40B4-BE49-F238E27FC236}">
                <a16:creationId xmlns:a16="http://schemas.microsoft.com/office/drawing/2014/main" id="{45C58A6A-2262-4B22-9113-0BA4EC26C60D}"/>
              </a:ext>
            </a:extLst>
          </p:cNvPr>
          <p:cNvSpPr/>
          <p:nvPr/>
        </p:nvSpPr>
        <p:spPr>
          <a:xfrm>
            <a:off x="10581422" y="6312429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92DDF1CE-B792-401D-A891-3D51EF743ABA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0000681" y="5984906"/>
            <a:ext cx="687870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FF84463-6C29-4F1D-8525-797311E96172}"/>
              </a:ext>
            </a:extLst>
          </p:cNvPr>
          <p:cNvCxnSpPr>
            <a:stCxn id="64" idx="3"/>
            <a:endCxn id="65" idx="7"/>
          </p:cNvCxnSpPr>
          <p:nvPr/>
        </p:nvCxnSpPr>
        <p:spPr>
          <a:xfrm flipH="1">
            <a:off x="8807995" y="5984906"/>
            <a:ext cx="675424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: 結合子 68">
            <a:extLst>
              <a:ext uri="{FF2B5EF4-FFF2-40B4-BE49-F238E27FC236}">
                <a16:creationId xmlns:a16="http://schemas.microsoft.com/office/drawing/2014/main" id="{98124A7E-2BBB-4357-8A9B-A8B89654010C}"/>
              </a:ext>
            </a:extLst>
          </p:cNvPr>
          <p:cNvSpPr/>
          <p:nvPr/>
        </p:nvSpPr>
        <p:spPr>
          <a:xfrm>
            <a:off x="1297296" y="1514622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フローチャート: 結合子 69">
            <a:extLst>
              <a:ext uri="{FF2B5EF4-FFF2-40B4-BE49-F238E27FC236}">
                <a16:creationId xmlns:a16="http://schemas.microsoft.com/office/drawing/2014/main" id="{64A33B46-1858-4710-B956-0723676A3A0D}"/>
              </a:ext>
            </a:extLst>
          </p:cNvPr>
          <p:cNvSpPr/>
          <p:nvPr/>
        </p:nvSpPr>
        <p:spPr>
          <a:xfrm>
            <a:off x="297868" y="2794059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フローチャート: 結合子 70">
            <a:extLst>
              <a:ext uri="{FF2B5EF4-FFF2-40B4-BE49-F238E27FC236}">
                <a16:creationId xmlns:a16="http://schemas.microsoft.com/office/drawing/2014/main" id="{1AF4AB96-BF87-43AE-890F-F5292486C7F3}"/>
              </a:ext>
            </a:extLst>
          </p:cNvPr>
          <p:cNvSpPr/>
          <p:nvPr/>
        </p:nvSpPr>
        <p:spPr>
          <a:xfrm>
            <a:off x="1993937" y="2794059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C018DDA6-DD0D-485C-AA1E-44AFDCF88B8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921687" y="2139013"/>
            <a:ext cx="179379" cy="762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D703FA3-2663-4382-8568-150FAB203E9B}"/>
              </a:ext>
            </a:extLst>
          </p:cNvPr>
          <p:cNvCxnSpPr>
            <a:stCxn id="69" idx="3"/>
            <a:endCxn id="70" idx="7"/>
          </p:cNvCxnSpPr>
          <p:nvPr/>
        </p:nvCxnSpPr>
        <p:spPr>
          <a:xfrm flipH="1">
            <a:off x="922259" y="2139013"/>
            <a:ext cx="482166" cy="762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6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C87C7144-3AFF-4DC7-B48F-3664FEB0C361}"/>
              </a:ext>
            </a:extLst>
          </p:cNvPr>
          <p:cNvSpPr/>
          <p:nvPr/>
        </p:nvSpPr>
        <p:spPr>
          <a:xfrm>
            <a:off x="2322754" y="267286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CD29C7CF-60AF-4DEE-ACB7-2EE7F9521D26}"/>
              </a:ext>
            </a:extLst>
          </p:cNvPr>
          <p:cNvSpPr/>
          <p:nvPr/>
        </p:nvSpPr>
        <p:spPr>
          <a:xfrm>
            <a:off x="1130068" y="1219200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898DCB8C-0B4A-4756-A9CB-800FCA3A2BF6}"/>
              </a:ext>
            </a:extLst>
          </p:cNvPr>
          <p:cNvSpPr/>
          <p:nvPr/>
        </p:nvSpPr>
        <p:spPr>
          <a:xfrm>
            <a:off x="3527886" y="1219200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3564A12-74FE-48FC-8366-F37073AAD8E3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2947145" y="891677"/>
            <a:ext cx="687870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43D48E5-B803-4B86-9ECF-5889CFB6E39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754459" y="891677"/>
            <a:ext cx="675424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0270062F-8A0E-4216-9E5D-75B8901B2551}"/>
              </a:ext>
            </a:extLst>
          </p:cNvPr>
          <p:cNvSpPr/>
          <p:nvPr/>
        </p:nvSpPr>
        <p:spPr>
          <a:xfrm>
            <a:off x="3515440" y="1219200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36203E06-B819-4A28-BEC8-5FDD0812100D}"/>
              </a:ext>
            </a:extLst>
          </p:cNvPr>
          <p:cNvSpPr/>
          <p:nvPr/>
        </p:nvSpPr>
        <p:spPr>
          <a:xfrm>
            <a:off x="2856427" y="2498637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4ABC2488-6300-4530-91E9-EBC752DBB44E}"/>
              </a:ext>
            </a:extLst>
          </p:cNvPr>
          <p:cNvSpPr/>
          <p:nvPr/>
        </p:nvSpPr>
        <p:spPr>
          <a:xfrm>
            <a:off x="4720572" y="2498637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08C2E3D-D932-486A-BDDB-F98B92315705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4139831" y="1843591"/>
            <a:ext cx="687870" cy="762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B849E99-7C39-4A94-B537-20CBBC47C8FF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3480818" y="1843591"/>
            <a:ext cx="141751" cy="762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68A9FB65-22A9-44D4-9820-7615EF1E98C2}"/>
              </a:ext>
            </a:extLst>
          </p:cNvPr>
          <p:cNvSpPr/>
          <p:nvPr/>
        </p:nvSpPr>
        <p:spPr>
          <a:xfrm>
            <a:off x="2852862" y="2521909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24648F84-A01A-4048-92A9-5DC96D5A8CB1}"/>
              </a:ext>
            </a:extLst>
          </p:cNvPr>
          <p:cNvSpPr/>
          <p:nvPr/>
        </p:nvSpPr>
        <p:spPr>
          <a:xfrm>
            <a:off x="2101862" y="3857616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4BC6C1E7-B526-4CB6-AB71-640B610451F4}"/>
              </a:ext>
            </a:extLst>
          </p:cNvPr>
          <p:cNvSpPr/>
          <p:nvPr/>
        </p:nvSpPr>
        <p:spPr>
          <a:xfrm>
            <a:off x="3735884" y="3857616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8673189-ED66-4BFA-8CE2-B9999DC5351D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3477253" y="3146300"/>
            <a:ext cx="365760" cy="81844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CBB0E0-73D1-4DC2-A13D-AE5897025763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2726253" y="3146300"/>
            <a:ext cx="233738" cy="81844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C8E107B3-488D-49B6-B382-1DDB21F35555}"/>
              </a:ext>
            </a:extLst>
          </p:cNvPr>
          <p:cNvSpPr/>
          <p:nvPr/>
        </p:nvSpPr>
        <p:spPr>
          <a:xfrm>
            <a:off x="1130068" y="1219200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046A3DAD-C330-4BDC-A354-DA6FB0F1633D}"/>
              </a:ext>
            </a:extLst>
          </p:cNvPr>
          <p:cNvSpPr/>
          <p:nvPr/>
        </p:nvSpPr>
        <p:spPr>
          <a:xfrm>
            <a:off x="130640" y="2498637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DCE7762A-C42A-4D07-BA0B-74E21CEB564D}"/>
              </a:ext>
            </a:extLst>
          </p:cNvPr>
          <p:cNvSpPr/>
          <p:nvPr/>
        </p:nvSpPr>
        <p:spPr>
          <a:xfrm>
            <a:off x="1826709" y="2498637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4DDF612-A8F2-401A-ABB2-5797545F7A6D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1754459" y="1843591"/>
            <a:ext cx="179379" cy="762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FB128B6-901D-481D-86CC-D4F9EE209541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755031" y="1843591"/>
            <a:ext cx="482166" cy="762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43B846B-E4EB-42AC-A044-0E68F11B3E48}"/>
              </a:ext>
            </a:extLst>
          </p:cNvPr>
          <p:cNvSpPr txBox="1"/>
          <p:nvPr/>
        </p:nvSpPr>
        <p:spPr>
          <a:xfrm>
            <a:off x="326369" y="2603323"/>
            <a:ext cx="50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00B050"/>
                </a:solidFill>
              </a:rPr>
              <a:t>e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292EAAA-4323-48D4-A7AD-D928E6092819}"/>
              </a:ext>
            </a:extLst>
          </p:cNvPr>
          <p:cNvSpPr txBox="1"/>
          <p:nvPr/>
        </p:nvSpPr>
        <p:spPr>
          <a:xfrm>
            <a:off x="2013422" y="2623080"/>
            <a:ext cx="50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0070C0"/>
                </a:solidFill>
              </a:rPr>
              <a:t>b</a:t>
            </a:r>
            <a:endParaRPr kumimoji="1" lang="ja-JP" altLang="en-US" sz="2800" b="1" dirty="0">
              <a:solidFill>
                <a:srgbClr val="0070C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EF13561-7225-40CB-9D57-2721296F4E4D}"/>
              </a:ext>
            </a:extLst>
          </p:cNvPr>
          <p:cNvSpPr txBox="1"/>
          <p:nvPr/>
        </p:nvSpPr>
        <p:spPr>
          <a:xfrm>
            <a:off x="2263536" y="3968163"/>
            <a:ext cx="50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C000"/>
                </a:solidFill>
              </a:rPr>
              <a:t>d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DD9A14C-5605-493D-9B67-B97DBDD9925A}"/>
              </a:ext>
            </a:extLst>
          </p:cNvPr>
          <p:cNvSpPr txBox="1"/>
          <p:nvPr/>
        </p:nvSpPr>
        <p:spPr>
          <a:xfrm>
            <a:off x="4881248" y="2603323"/>
            <a:ext cx="50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a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91A348F-6D1A-46D5-A420-66DC3A58A90F}"/>
              </a:ext>
            </a:extLst>
          </p:cNvPr>
          <p:cNvSpPr txBox="1"/>
          <p:nvPr/>
        </p:nvSpPr>
        <p:spPr>
          <a:xfrm>
            <a:off x="3881200" y="3989442"/>
            <a:ext cx="50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FF00"/>
                </a:solidFill>
              </a:rPr>
              <a:t>c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86709A08-07C4-42EB-B3AF-4C3BB61A06A0}"/>
              </a:ext>
            </a:extLst>
          </p:cNvPr>
          <p:cNvSpPr/>
          <p:nvPr/>
        </p:nvSpPr>
        <p:spPr>
          <a:xfrm>
            <a:off x="7983229" y="267286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6CD22728-DBB0-4664-951B-62EDCD6123A1}"/>
              </a:ext>
            </a:extLst>
          </p:cNvPr>
          <p:cNvSpPr/>
          <p:nvPr/>
        </p:nvSpPr>
        <p:spPr>
          <a:xfrm>
            <a:off x="6790543" y="1219200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1D40C944-CEAF-416D-8F89-329644248390}"/>
              </a:ext>
            </a:extLst>
          </p:cNvPr>
          <p:cNvSpPr/>
          <p:nvPr/>
        </p:nvSpPr>
        <p:spPr>
          <a:xfrm>
            <a:off x="9188361" y="1219200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57D5B60-09C7-415A-A74D-59C8BE401DF7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607620" y="891677"/>
            <a:ext cx="687870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0C83EC7-6905-4276-9798-08B1FF9DC578}"/>
              </a:ext>
            </a:extLst>
          </p:cNvPr>
          <p:cNvCxnSpPr>
            <a:stCxn id="30" idx="3"/>
            <a:endCxn id="31" idx="7"/>
          </p:cNvCxnSpPr>
          <p:nvPr/>
        </p:nvCxnSpPr>
        <p:spPr>
          <a:xfrm flipH="1">
            <a:off x="7414934" y="891677"/>
            <a:ext cx="675424" cy="4346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09F073B9-FF94-45D1-BC42-C95E212CF714}"/>
              </a:ext>
            </a:extLst>
          </p:cNvPr>
          <p:cNvSpPr/>
          <p:nvPr/>
        </p:nvSpPr>
        <p:spPr>
          <a:xfrm>
            <a:off x="9175915" y="1219200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47002E97-5555-46B3-A99E-17B198810E1D}"/>
              </a:ext>
            </a:extLst>
          </p:cNvPr>
          <p:cNvSpPr/>
          <p:nvPr/>
        </p:nvSpPr>
        <p:spPr>
          <a:xfrm>
            <a:off x="8516902" y="2498637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E4EC79CC-B4EA-4320-AD25-2AFD725908D9}"/>
              </a:ext>
            </a:extLst>
          </p:cNvPr>
          <p:cNvSpPr/>
          <p:nvPr/>
        </p:nvSpPr>
        <p:spPr>
          <a:xfrm>
            <a:off x="10381047" y="2498637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A9D0EEB-B468-4313-96A0-D374826C044E}"/>
              </a:ext>
            </a:extLst>
          </p:cNvPr>
          <p:cNvCxnSpPr>
            <a:cxnSpLocks/>
            <a:stCxn id="35" idx="5"/>
            <a:endCxn id="37" idx="1"/>
          </p:cNvCxnSpPr>
          <p:nvPr/>
        </p:nvCxnSpPr>
        <p:spPr>
          <a:xfrm>
            <a:off x="9800306" y="1843591"/>
            <a:ext cx="687870" cy="762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89CD4E2-2EDB-42B2-B738-22AFD1D0F171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9141293" y="1843591"/>
            <a:ext cx="141751" cy="762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結合子 39">
            <a:extLst>
              <a:ext uri="{FF2B5EF4-FFF2-40B4-BE49-F238E27FC236}">
                <a16:creationId xmlns:a16="http://schemas.microsoft.com/office/drawing/2014/main" id="{97A2A427-CF31-4718-B0C2-AB9744CC3048}"/>
              </a:ext>
            </a:extLst>
          </p:cNvPr>
          <p:cNvSpPr/>
          <p:nvPr/>
        </p:nvSpPr>
        <p:spPr>
          <a:xfrm>
            <a:off x="10381047" y="2498637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フローチャート: 結合子 40">
            <a:extLst>
              <a:ext uri="{FF2B5EF4-FFF2-40B4-BE49-F238E27FC236}">
                <a16:creationId xmlns:a16="http://schemas.microsoft.com/office/drawing/2014/main" id="{804E5B8D-6574-4020-98E8-C2657B9D2A1D}"/>
              </a:ext>
            </a:extLst>
          </p:cNvPr>
          <p:cNvSpPr/>
          <p:nvPr/>
        </p:nvSpPr>
        <p:spPr>
          <a:xfrm>
            <a:off x="9553904" y="3916759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ローチャート: 結合子 41">
            <a:extLst>
              <a:ext uri="{FF2B5EF4-FFF2-40B4-BE49-F238E27FC236}">
                <a16:creationId xmlns:a16="http://schemas.microsoft.com/office/drawing/2014/main" id="{C907C7C7-A924-40D2-802C-C7CCD6D47145}"/>
              </a:ext>
            </a:extLst>
          </p:cNvPr>
          <p:cNvSpPr/>
          <p:nvPr/>
        </p:nvSpPr>
        <p:spPr>
          <a:xfrm>
            <a:off x="11284072" y="3885292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B784AF9-55C2-4AE2-8CEF-8034FEEA6343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11005438" y="3123028"/>
            <a:ext cx="385763" cy="869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277BE25C-F2B9-41A4-90F9-4826733EC2EF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10178295" y="3123028"/>
            <a:ext cx="309881" cy="9008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F5A33F04-1AB3-4361-ADBE-B79FD8BE2175}"/>
              </a:ext>
            </a:extLst>
          </p:cNvPr>
          <p:cNvSpPr/>
          <p:nvPr/>
        </p:nvSpPr>
        <p:spPr>
          <a:xfrm>
            <a:off x="6790543" y="1219200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: 結合子 45">
            <a:extLst>
              <a:ext uri="{FF2B5EF4-FFF2-40B4-BE49-F238E27FC236}">
                <a16:creationId xmlns:a16="http://schemas.microsoft.com/office/drawing/2014/main" id="{8383C651-7F9B-4C79-843A-BC1EEE743D8C}"/>
              </a:ext>
            </a:extLst>
          </p:cNvPr>
          <p:cNvSpPr/>
          <p:nvPr/>
        </p:nvSpPr>
        <p:spPr>
          <a:xfrm>
            <a:off x="6088068" y="2498637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ローチャート: 結合子 46">
            <a:extLst>
              <a:ext uri="{FF2B5EF4-FFF2-40B4-BE49-F238E27FC236}">
                <a16:creationId xmlns:a16="http://schemas.microsoft.com/office/drawing/2014/main" id="{AF249911-D391-4914-B108-5C277D985CD6}"/>
              </a:ext>
            </a:extLst>
          </p:cNvPr>
          <p:cNvSpPr/>
          <p:nvPr/>
        </p:nvSpPr>
        <p:spPr>
          <a:xfrm>
            <a:off x="7487184" y="2498637"/>
            <a:ext cx="731520" cy="73152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ED144A4-4A27-4F94-BBC7-C3FB152C7C4E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7414934" y="1843591"/>
            <a:ext cx="179379" cy="762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AAFF41C-38C0-4730-A7FC-D0B0A07331B0}"/>
              </a:ext>
            </a:extLst>
          </p:cNvPr>
          <p:cNvCxnSpPr>
            <a:stCxn id="45" idx="3"/>
            <a:endCxn id="46" idx="7"/>
          </p:cNvCxnSpPr>
          <p:nvPr/>
        </p:nvCxnSpPr>
        <p:spPr>
          <a:xfrm flipH="1">
            <a:off x="6712459" y="1843591"/>
            <a:ext cx="185213" cy="762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6591EF1-0897-4D0B-9C1B-A9ECB2459D71}"/>
              </a:ext>
            </a:extLst>
          </p:cNvPr>
          <p:cNvSpPr txBox="1"/>
          <p:nvPr/>
        </p:nvSpPr>
        <p:spPr>
          <a:xfrm>
            <a:off x="6271906" y="2630463"/>
            <a:ext cx="50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a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AEF6BB3-4A1B-432B-B553-CC661FB6669A}"/>
              </a:ext>
            </a:extLst>
          </p:cNvPr>
          <p:cNvSpPr txBox="1"/>
          <p:nvPr/>
        </p:nvSpPr>
        <p:spPr>
          <a:xfrm>
            <a:off x="7673897" y="2623080"/>
            <a:ext cx="50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0070C0"/>
                </a:solidFill>
              </a:rPr>
              <a:t>b</a:t>
            </a:r>
            <a:endParaRPr kumimoji="1" lang="ja-JP" altLang="en-US" sz="2800" b="1" dirty="0">
              <a:solidFill>
                <a:srgbClr val="0070C0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47D578C-D8FC-416E-B1D4-5E6E38C2B29D}"/>
              </a:ext>
            </a:extLst>
          </p:cNvPr>
          <p:cNvSpPr txBox="1"/>
          <p:nvPr/>
        </p:nvSpPr>
        <p:spPr>
          <a:xfrm>
            <a:off x="11427989" y="4023888"/>
            <a:ext cx="50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C000"/>
                </a:solidFill>
              </a:rPr>
              <a:t>d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91EFAB0-8729-4A99-A03B-0CF085217C92}"/>
              </a:ext>
            </a:extLst>
          </p:cNvPr>
          <p:cNvSpPr txBox="1"/>
          <p:nvPr/>
        </p:nvSpPr>
        <p:spPr>
          <a:xfrm>
            <a:off x="8683025" y="2623080"/>
            <a:ext cx="50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00B050"/>
                </a:solidFill>
              </a:rPr>
              <a:t>e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6120079-BAA2-46D4-A8E2-EF4B7A64B726}"/>
              </a:ext>
            </a:extLst>
          </p:cNvPr>
          <p:cNvSpPr txBox="1"/>
          <p:nvPr/>
        </p:nvSpPr>
        <p:spPr>
          <a:xfrm>
            <a:off x="9678350" y="4023888"/>
            <a:ext cx="50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FF00"/>
                </a:solidFill>
              </a:rPr>
              <a:t>c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69" name="矢印: 右 68">
            <a:extLst>
              <a:ext uri="{FF2B5EF4-FFF2-40B4-BE49-F238E27FC236}">
                <a16:creationId xmlns:a16="http://schemas.microsoft.com/office/drawing/2014/main" id="{4C9117BF-4C03-4C24-AEAD-F5121E8C5810}"/>
              </a:ext>
            </a:extLst>
          </p:cNvPr>
          <p:cNvSpPr/>
          <p:nvPr/>
        </p:nvSpPr>
        <p:spPr>
          <a:xfrm>
            <a:off x="4979556" y="1109003"/>
            <a:ext cx="1533620" cy="579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686E5C0-C417-43CB-AEC3-79BB83EC6BC3}"/>
              </a:ext>
            </a:extLst>
          </p:cNvPr>
          <p:cNvSpPr txBox="1"/>
          <p:nvPr/>
        </p:nvSpPr>
        <p:spPr>
          <a:xfrm>
            <a:off x="5086332" y="633046"/>
            <a:ext cx="12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正規化</a:t>
            </a:r>
            <a:endParaRPr kumimoji="1" lang="ja-JP" altLang="en-US" sz="2800" dirty="0"/>
          </a:p>
        </p:txBody>
      </p:sp>
      <p:graphicFrame>
        <p:nvGraphicFramePr>
          <p:cNvPr id="71" name="表 70">
            <a:extLst>
              <a:ext uri="{FF2B5EF4-FFF2-40B4-BE49-F238E27FC236}">
                <a16:creationId xmlns:a16="http://schemas.microsoft.com/office/drawing/2014/main" id="{5BE15B8C-D9D2-485F-8058-76AD468572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2279" y="4953276"/>
          <a:ext cx="2895424" cy="2590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7712">
                  <a:extLst>
                    <a:ext uri="{9D8B030D-6E8A-4147-A177-3AD203B41FA5}">
                      <a16:colId xmlns:a16="http://schemas.microsoft.com/office/drawing/2014/main" val="820162180"/>
                    </a:ext>
                  </a:extLst>
                </a:gridCol>
                <a:gridCol w="1447712">
                  <a:extLst>
                    <a:ext uri="{9D8B030D-6E8A-4147-A177-3AD203B41FA5}">
                      <a16:colId xmlns:a16="http://schemas.microsoft.com/office/drawing/2014/main" val="4392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11</a:t>
                      </a:r>
                      <a:endParaRPr kumimoji="1" lang="ja-JP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5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kumimoji="1" lang="ja-JP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01</a:t>
                      </a:r>
                      <a:endParaRPr kumimoji="1" lang="ja-JP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74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FF00"/>
                          </a:solidFill>
                        </a:rPr>
                        <a:t>c</a:t>
                      </a:r>
                      <a:endParaRPr kumimoji="1" lang="ja-JP" altLang="en-US" sz="28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101</a:t>
                      </a:r>
                      <a:endParaRPr kumimoji="1" lang="ja-JP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71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C000"/>
                          </a:solidFill>
                        </a:rPr>
                        <a:t>d</a:t>
                      </a:r>
                      <a:endParaRPr kumimoji="1" lang="ja-JP" alt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100</a:t>
                      </a:r>
                      <a:endParaRPr kumimoji="1" lang="ja-JP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1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00B050"/>
                          </a:solidFill>
                        </a:rPr>
                        <a:t>e</a:t>
                      </a:r>
                      <a:endParaRPr kumimoji="1" lang="ja-JP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00</a:t>
                      </a:r>
                      <a:endParaRPr kumimoji="1" lang="ja-JP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688031"/>
                  </a:ext>
                </a:extLst>
              </a:tr>
            </a:tbl>
          </a:graphicData>
        </a:graphic>
      </p:graphicFrame>
      <p:graphicFrame>
        <p:nvGraphicFramePr>
          <p:cNvPr id="72" name="表 71">
            <a:extLst>
              <a:ext uri="{FF2B5EF4-FFF2-40B4-BE49-F238E27FC236}">
                <a16:creationId xmlns:a16="http://schemas.microsoft.com/office/drawing/2014/main" id="{0553BD21-6BD4-4A77-AE7F-B71664C774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9190" y="4953276"/>
          <a:ext cx="2895424" cy="2590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7712">
                  <a:extLst>
                    <a:ext uri="{9D8B030D-6E8A-4147-A177-3AD203B41FA5}">
                      <a16:colId xmlns:a16="http://schemas.microsoft.com/office/drawing/2014/main" val="820162180"/>
                    </a:ext>
                  </a:extLst>
                </a:gridCol>
                <a:gridCol w="1447712">
                  <a:extLst>
                    <a:ext uri="{9D8B030D-6E8A-4147-A177-3AD203B41FA5}">
                      <a16:colId xmlns:a16="http://schemas.microsoft.com/office/drawing/2014/main" val="4392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00</a:t>
                      </a:r>
                      <a:endParaRPr kumimoji="1" lang="ja-JP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5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kumimoji="1" lang="ja-JP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01</a:t>
                      </a:r>
                      <a:endParaRPr kumimoji="1" lang="ja-JP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74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FF00"/>
                          </a:solidFill>
                        </a:rPr>
                        <a:t>c</a:t>
                      </a:r>
                      <a:endParaRPr kumimoji="1" lang="ja-JP" altLang="en-US" sz="28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110</a:t>
                      </a:r>
                      <a:endParaRPr kumimoji="1" lang="ja-JP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71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C000"/>
                          </a:solidFill>
                        </a:rPr>
                        <a:t>d</a:t>
                      </a:r>
                      <a:endParaRPr kumimoji="1" lang="ja-JP" alt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111</a:t>
                      </a:r>
                      <a:endParaRPr kumimoji="1" lang="ja-JP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1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00B050"/>
                          </a:solidFill>
                        </a:rPr>
                        <a:t>e</a:t>
                      </a:r>
                      <a:endParaRPr kumimoji="1" lang="ja-JP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</a:t>
                      </a:r>
                      <a:endParaRPr kumimoji="1" lang="ja-JP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688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65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321</Words>
  <Application>Microsoft Office PowerPoint</Application>
  <PresentationFormat>ワイド画面</PresentationFormat>
  <Paragraphs>219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tomokin</dc:creator>
  <cp:lastModifiedBy>tomokin</cp:lastModifiedBy>
  <cp:revision>17</cp:revision>
  <dcterms:created xsi:type="dcterms:W3CDTF">2018-12-14T06:33:17Z</dcterms:created>
  <dcterms:modified xsi:type="dcterms:W3CDTF">2018-12-22T06:51:23Z</dcterms:modified>
</cp:coreProperties>
</file>