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92" r:id="rId5"/>
    <p:sldId id="291" r:id="rId6"/>
    <p:sldId id="282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0"/>
    <a:srgbClr val="F5918F"/>
    <a:srgbClr val="F0F0F0"/>
    <a:srgbClr val="FFFFCC"/>
    <a:srgbClr val="FFCCCC"/>
    <a:srgbClr val="53D2FF"/>
    <a:srgbClr val="F1EFEE"/>
    <a:srgbClr val="95C674"/>
    <a:srgbClr val="F9F9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9" autoAdjust="0"/>
    <p:restoredTop sz="94725" autoAdjust="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E16-DF25-4B27-8DF2-971225E294C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1889-95E7-4B2D-86A4-301EF2234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BDE2F-A771-46E7-AB17-380E95E2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846A64-BB3D-46B0-8796-F4F8CA85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F93EE-B0D3-41B1-8FCE-1FBFA19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B6EFD-1559-47CD-BE95-B824267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BDA2-714A-410E-9D69-4822B8B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2E0E6-2480-48C2-A7C7-2116477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597FF-EF79-4278-8D2A-3A1BB36E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74CD-672C-466A-A46A-23CEE62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7DB2D-99D5-4091-BF26-383D03D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A5BD-1BBB-457C-9296-A72C9FB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038CCE-16FA-4DDF-AEC6-BC74D98F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4571-56C1-48FA-9BE7-41839CD0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AAEB6-DAA7-45A9-88A7-5C33F1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90728-F807-40B8-A61E-9C7A6C5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39569-6AE2-4A11-BF52-5C2EEB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AAB4-CB4B-4255-B130-5CBA535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83C56-EA91-4B7B-84B8-02D8498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CEC28-4EA5-45EC-8B3B-EC5FAD07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3E670-3B50-476C-AAF3-481CA6B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09B90-7067-4EEE-A583-FE0A46D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28E-ABCC-49EB-A881-D23B83D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3F5CF-53C7-4C9D-86E0-A2C7BD7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CDD4-4262-4ABE-8386-5E0989B8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C6C94-A175-4DCC-80A2-9F38F8D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FACD-0E8A-446C-A6E4-386D37F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C92E1-2D8F-461D-8E01-7B6ABF8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1F3E0-A3CE-422F-AD7F-04A23C45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F2EA7-AB92-49C4-B848-326A0272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702FC-6F86-4BA7-93F4-7CA959F6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045D-36DE-4617-B759-FE58081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C8D313-970B-44C7-8810-F57EB828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273A-682B-43E1-B498-63C17096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A2425-1713-4368-B79B-E5AF74F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689EB-F811-4ECB-880F-0F68008D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8B922-0CDB-4D6D-A2F1-930FF26F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6631D1-8BF3-48F5-8827-2A6FEEBA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D5207F-7E61-4542-B97B-BA34211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9A51F-70D3-4AC8-AC51-402BD29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4EE-3075-417B-ACDA-00BBCB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CFA6-CF44-4291-A6D7-2B80605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F39CBB-463C-4806-B647-288DD7D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57E6F-F41D-48D0-A2F1-DF76067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1B7E02-AE0A-4A53-86DC-DF3DD9C0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F0F3E-BF85-4457-925B-2753CDF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BED4-08AE-4A48-A55D-9294505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D5498-A918-4667-B4CE-7AC4908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D41A-92B1-4F82-8E65-C55AA7C2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63B02-4061-42E4-9764-86EE16D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42784-5F17-49CD-BB1E-42D765F0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F507C-0DEE-4D45-BFC9-336B9115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1FAC2-DD85-4368-9657-FF00F720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9011E-EBC2-49D4-8B6F-FBD745C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C767-066C-418B-AFC0-17BCBCF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0FE73-B991-4FC8-90D6-2B044F9E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A4E7A-CEC1-4613-8995-B896F51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932D-7B94-4220-B97A-F2E7224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90F2-CFD6-4CBD-8DAE-905787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1BA9C-FD29-4D87-A29D-7340DA1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A69922-5C56-4586-B19A-EADBA89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4C02B-4149-4CB5-852D-96C656D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DE8D7-2C9E-42FA-8343-15284355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134DE-8613-4DCB-BD00-FF69E8D0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6A54E-7328-4168-AB9D-3D7D5AA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ranges" TargetMode="External"/><Relationship Id="rId2" Type="http://schemas.openxmlformats.org/officeDocument/2006/relationships/hyperlink" Target="https://github.com/tomolatoon/Siv3D_Events/tree/main/2022_03_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niebler/range-v3" TargetMode="External"/><Relationship Id="rId4" Type="http://schemas.openxmlformats.org/officeDocument/2006/relationships/hyperlink" Target="https://cpprefjp.github.io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「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」とは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以降の標準ライブラリ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」＝「範囲」＝「値の集まり」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配列・コンテナ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IO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ストリーム・ジェネレータ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これらを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つの変数で！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ちなみに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C++17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までは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ペアで表現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イテレータペアを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にする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838200" y="1998906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sort(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838200" y="4592158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ranegs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::sort(v);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8F37923-4398-42C2-A0C0-BEF19F10488C}"/>
              </a:ext>
            </a:extLst>
          </p:cNvPr>
          <p:cNvSpPr/>
          <p:nvPr/>
        </p:nvSpPr>
        <p:spPr>
          <a:xfrm>
            <a:off x="5694784" y="3554523"/>
            <a:ext cx="802432" cy="8122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9D965-9417-497F-BAF8-E729345C7CF4}"/>
              </a:ext>
            </a:extLst>
          </p:cNvPr>
          <p:cNvSpPr/>
          <p:nvPr/>
        </p:nvSpPr>
        <p:spPr>
          <a:xfrm rot="726641">
            <a:off x="9693108" y="1802112"/>
            <a:ext cx="1604865" cy="6997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925D89-CBD9-4DED-8167-8928F84CD263}"/>
              </a:ext>
            </a:extLst>
          </p:cNvPr>
          <p:cNvSpPr/>
          <p:nvPr/>
        </p:nvSpPr>
        <p:spPr>
          <a:xfrm rot="729371">
            <a:off x="9693246" y="4394015"/>
            <a:ext cx="1604865" cy="699796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FCA4D4-D857-4E5C-B61A-A022F93E62A2}"/>
              </a:ext>
            </a:extLst>
          </p:cNvPr>
          <p:cNvCxnSpPr>
            <a:cxnSpLocks/>
          </p:cNvCxnSpPr>
          <p:nvPr/>
        </p:nvCxnSpPr>
        <p:spPr>
          <a:xfrm>
            <a:off x="1637256" y="2970655"/>
            <a:ext cx="319353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3FE176-85BF-42E2-B0BD-3CABC8EB123E}"/>
              </a:ext>
            </a:extLst>
          </p:cNvPr>
          <p:cNvCxnSpPr>
            <a:cxnSpLocks/>
          </p:cNvCxnSpPr>
          <p:nvPr/>
        </p:nvCxnSpPr>
        <p:spPr>
          <a:xfrm>
            <a:off x="2866963" y="5563158"/>
            <a:ext cx="51362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{1, 2, …, n }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vector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を作る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755360" y="1951142"/>
            <a:ext cx="4908522" cy="4541734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endParaRPr lang="en-US" altLang="ja-JP" dirty="0">
              <a:solidFill>
                <a:srgbClr val="6666EA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views::iota(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n +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| ranges::to&lt;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&gt;&gt;();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606925" y="3258716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870964">
            <a:off x="10017810" y="1717969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C++23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3F00D1-6DDD-4462-8789-728C0EAD204E}"/>
              </a:ext>
            </a:extLst>
          </p:cNvPr>
          <p:cNvSpPr/>
          <p:nvPr/>
        </p:nvSpPr>
        <p:spPr>
          <a:xfrm>
            <a:off x="712399" y="4222009"/>
            <a:ext cx="4427377" cy="227352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v{n};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v.size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(); ++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endParaRPr lang="ja-JP" altLang="ja-JP" dirty="0">
              <a:solidFill>
                <a:srgbClr val="68615E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v[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] =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7B28BC-D40A-4A12-9234-839718825A8F}"/>
              </a:ext>
            </a:extLst>
          </p:cNvPr>
          <p:cNvSpPr/>
          <p:nvPr/>
        </p:nvSpPr>
        <p:spPr>
          <a:xfrm>
            <a:off x="712399" y="1956158"/>
            <a:ext cx="4427377" cy="1678467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v{n};</a:t>
            </a:r>
            <a:endParaRPr kumimoji="1" lang="en-US" altLang="ja-JP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iota(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0BF357-C77A-40B0-82BC-8D004B7E28E2}"/>
              </a:ext>
            </a:extLst>
          </p:cNvPr>
          <p:cNvCxnSpPr>
            <a:cxnSpLocks/>
          </p:cNvCxnSpPr>
          <p:nvPr/>
        </p:nvCxnSpPr>
        <p:spPr>
          <a:xfrm>
            <a:off x="838200" y="2804018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BB05BF-1E4A-46D3-A239-CD1F37391C99}"/>
              </a:ext>
            </a:extLst>
          </p:cNvPr>
          <p:cNvCxnSpPr>
            <a:cxnSpLocks/>
          </p:cNvCxnSpPr>
          <p:nvPr/>
        </p:nvCxnSpPr>
        <p:spPr>
          <a:xfrm>
            <a:off x="838200" y="4953353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D03D9AE-EFB8-4734-B169-23412EA61E29}"/>
              </a:ext>
            </a:extLst>
          </p:cNvPr>
          <p:cNvCxnSpPr>
            <a:cxnSpLocks/>
          </p:cNvCxnSpPr>
          <p:nvPr/>
        </p:nvCxnSpPr>
        <p:spPr>
          <a:xfrm>
            <a:off x="7835611" y="2684224"/>
            <a:ext cx="289793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39D77B-3A16-4621-B632-0F237B9FA0EC}"/>
              </a:ext>
            </a:extLst>
          </p:cNvPr>
          <p:cNvCxnSpPr>
            <a:cxnSpLocks/>
          </p:cNvCxnSpPr>
          <p:nvPr/>
        </p:nvCxnSpPr>
        <p:spPr>
          <a:xfrm>
            <a:off x="7835611" y="2977169"/>
            <a:ext cx="351375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4832">
            <a:off x="3485509" y="1758327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21DBB-C296-4E8D-B770-BAE8F398CC8B}"/>
              </a:ext>
            </a:extLst>
          </p:cNvPr>
          <p:cNvSpPr/>
          <p:nvPr/>
        </p:nvSpPr>
        <p:spPr>
          <a:xfrm rot="724832">
            <a:off x="3485509" y="4060925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偶数の要素を先頭から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3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つ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666291" y="1832287"/>
            <a:ext cx="4433594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count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(n))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(count ==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break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++count;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}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699379" y="1838015"/>
            <a:ext cx="5057192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 | views::filter(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   | views::take(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551346" y="3157721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6641">
            <a:off x="3445541" y="1653524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729371">
            <a:off x="10101009" y="1648291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A112967-8D50-42EB-8C42-9304E31543B6}"/>
              </a:ext>
            </a:extLst>
          </p:cNvPr>
          <p:cNvCxnSpPr>
            <a:cxnSpLocks/>
          </p:cNvCxnSpPr>
          <p:nvPr/>
        </p:nvCxnSpPr>
        <p:spPr>
          <a:xfrm>
            <a:off x="838200" y="2827352"/>
            <a:ext cx="1733558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A84D8-6F65-42B9-80FF-8A618EE52F83}"/>
              </a:ext>
            </a:extLst>
          </p:cNvPr>
          <p:cNvCxnSpPr>
            <a:cxnSpLocks/>
          </p:cNvCxnSpPr>
          <p:nvPr/>
        </p:nvCxnSpPr>
        <p:spPr>
          <a:xfrm>
            <a:off x="1437823" y="3117131"/>
            <a:ext cx="124185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86DEDB-C87A-4058-AE7D-B8660BA9037B}"/>
              </a:ext>
            </a:extLst>
          </p:cNvPr>
          <p:cNvCxnSpPr>
            <a:cxnSpLocks/>
          </p:cNvCxnSpPr>
          <p:nvPr/>
        </p:nvCxnSpPr>
        <p:spPr>
          <a:xfrm>
            <a:off x="1818559" y="4457009"/>
            <a:ext cx="19230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5260FA-4D42-4F4D-92F3-EDCDCF6E569D}"/>
              </a:ext>
            </a:extLst>
          </p:cNvPr>
          <p:cNvCxnSpPr>
            <a:cxnSpLocks/>
          </p:cNvCxnSpPr>
          <p:nvPr/>
        </p:nvCxnSpPr>
        <p:spPr>
          <a:xfrm>
            <a:off x="1818559" y="5001736"/>
            <a:ext cx="974433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8CEDFA-5D84-4AE6-A957-05DA4FEB0E4D}"/>
              </a:ext>
            </a:extLst>
          </p:cNvPr>
          <p:cNvCxnSpPr>
            <a:cxnSpLocks/>
          </p:cNvCxnSpPr>
          <p:nvPr/>
        </p:nvCxnSpPr>
        <p:spPr>
          <a:xfrm>
            <a:off x="8338763" y="2827352"/>
            <a:ext cx="3256384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73F3281-C6EC-4999-9042-1CD5AA7447F0}"/>
              </a:ext>
            </a:extLst>
          </p:cNvPr>
          <p:cNvCxnSpPr>
            <a:cxnSpLocks/>
          </p:cNvCxnSpPr>
          <p:nvPr/>
        </p:nvCxnSpPr>
        <p:spPr>
          <a:xfrm flipV="1">
            <a:off x="8804153" y="3107447"/>
            <a:ext cx="2091818" cy="5986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A736E8E-4D8D-4E58-8E7D-E77267BD9866}"/>
              </a:ext>
            </a:extLst>
          </p:cNvPr>
          <p:cNvCxnSpPr>
            <a:cxnSpLocks/>
          </p:cNvCxnSpPr>
          <p:nvPr/>
        </p:nvCxnSpPr>
        <p:spPr>
          <a:xfrm>
            <a:off x="1362269" y="3639026"/>
            <a:ext cx="1737359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002EFD-907D-4302-BB86-368DE46D2C93}"/>
              </a:ext>
            </a:extLst>
          </p:cNvPr>
          <p:cNvCxnSpPr>
            <a:cxnSpLocks/>
          </p:cNvCxnSpPr>
          <p:nvPr/>
        </p:nvCxnSpPr>
        <p:spPr>
          <a:xfrm>
            <a:off x="2283271" y="4734259"/>
            <a:ext cx="7305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超・まとめ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を無から生成することが出来る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を加工することが出来る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をコンテナに変換できる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組み合わせると短くてわかりやすいコードに！</a:t>
            </a:r>
            <a:endParaRPr lang="en-US" altLang="ja-JP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おわり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是非便利にお使いください！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このスライドの補足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https://github.com/tomolatoon/Siv3D_Events/tree/main/2022_03_28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See Also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Cppreference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en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https://en.cppreference.com/w/cpp/ranges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https://cpprefjp.github.io/reference/ranges.html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Range-v3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456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「Ranges Library」とは</vt:lpstr>
      <vt:lpstr>イテレータペアを Range にする</vt:lpstr>
      <vt:lpstr>{1, 2, …, n } の vector を作る</vt:lpstr>
      <vt:lpstr>偶数の要素を先頭から3つ</vt:lpstr>
      <vt:lpstr>超・まとめ</vt:lpstr>
      <vt:lpstr>おわり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C++とRangeの軌跡</dc:title>
  <dc:creator>一色智太</dc:creator>
  <cp:lastModifiedBy>一色 智太</cp:lastModifiedBy>
  <cp:revision>143</cp:revision>
  <dcterms:created xsi:type="dcterms:W3CDTF">2022-03-22T13:07:42Z</dcterms:created>
  <dcterms:modified xsi:type="dcterms:W3CDTF">2022-03-27T12:25:01Z</dcterms:modified>
</cp:coreProperties>
</file>