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0" r:id="rId3"/>
    <p:sldId id="281" r:id="rId4"/>
    <p:sldId id="267" r:id="rId5"/>
    <p:sldId id="273" r:id="rId6"/>
    <p:sldId id="269" r:id="rId7"/>
    <p:sldId id="270" r:id="rId8"/>
    <p:sldId id="271" r:id="rId9"/>
    <p:sldId id="279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CB17C-6ECD-4CC3-B7E7-84058569B25D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D156-56BE-43FB-B49C-24A364E7E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4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1889-95E7-4B2D-86A4-301EF2234A7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6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5D742-EB35-45AA-8E25-2638AB35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7942E-7632-4D71-B443-DCE3BECF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DEEFB9-82A9-4F08-A905-97571B53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A00B69-7ED7-42A9-A66D-F7504D08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CA827-1193-4083-951C-46D5BB84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3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EA9B1-382A-47D5-B32A-F7611152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FE1C7-64EC-4312-91A8-D9807C6A0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E4C93-6D74-4A2D-B973-DA7BCF78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09B7B-AACD-448F-92CD-EBC7F2D9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B5131-2EA7-467C-B4F7-B78CBFF2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990B9B-4565-47C0-8370-15F8DC416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4FA5BA-92A4-4333-B4EB-98CE09A0A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E4420-DABC-4BF3-AA0D-D24F0988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A2E5F-3FDE-46B3-959D-B32834FB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8DA10-3ED7-4CB0-A069-F45F61CE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D78F1-B3CE-4213-9623-0E028AAB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71C63-9985-4A92-A2B1-3E11EC91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0D3F8-F6F7-4D14-8006-B95EA5B0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32B54-4A52-42AD-AD71-65C3E7F8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1E581D-037B-4B3E-AB07-EECB6200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20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67E34-8150-4F3B-BCF1-124E594C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8E85F-DF84-468E-91E4-262B964F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02FDC-A7D3-45F1-AED1-BD8F1F6F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9B99EE-A40A-40E2-82EF-AD610C60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976B8-0EBB-44C4-BCC6-8E0C6B04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EA1AF-2D5B-4E2C-9138-0A5AB2E3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AAA5FB-6CD0-4701-8697-CB5EF04A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DAA25-1275-4923-9A22-675E970E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8157A-051C-4095-884D-A37E2C9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9EC27-2470-4662-8435-C694A046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41F73C-D58B-4286-A41B-9853A5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12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1447C-E6F6-4683-ABEA-90B081F5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9D3F73-38E0-40CF-86E0-36457DBE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F8BE2-BEFA-49DD-8B8F-7B46D880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09574C-B574-4FED-B4B2-85824F035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72A6F4-467B-4467-8DCC-DBCD5A93C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A6A0F0-CAC9-49F7-B27F-FB09899D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CEA17E-5853-49B1-A0BC-535223DC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E5FB42-57E6-4F63-AA09-BA2E42BB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A9410-FAC6-4D1C-A48A-89532F66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B72C5F-B033-4065-B8A2-6D0B9075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4BC928-A4FA-4D84-9E17-E9083F19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47B9F9-8AD7-40DB-B3D1-91BBDE2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4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E4DD80-7C61-42CF-9722-4A9D15E2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65B378-34CE-4CBA-A356-0757FAC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36B60A-C114-4615-8CE6-80BA16B3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69CAF-583D-4A05-8294-22DDC368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32CF8-3B76-4BAA-9CAC-9E57A543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A47B5A-28A0-4473-B552-CC0858CB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C18317-B1C2-46EF-B4D3-6C865579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1552ED-F565-4AE8-B9C2-327F2126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87D308-0930-4C79-8A56-D569A4D7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63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FD036-DF16-4BF9-8A2F-06070DE0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56333A-2434-43A7-B604-99DC61700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5AE34E-6BAB-42DE-92DE-5C391A1A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F45CF6-A8B7-409D-B2E3-C195E990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93E74B-A2E9-46D3-9E15-7CC67D8C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54B558-DE32-44EE-9BF1-0A4389D5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BC868B-FD79-468D-874B-AD7A37D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C9E603-C632-4E7D-89A0-CC05B080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ACA85-3E23-4AE5-AEFE-84550A8BF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81F2B9-60C7-4A4A-902B-07B3159AF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30ECB-3020-473A-AA59-8B39358D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09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v3d.connpass.com/event/24231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5C448-ED9C-443F-A307-63D88E61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の</a:t>
            </a:r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Ranges Library</a:t>
            </a:r>
            <a:endParaRPr kumimoji="1" lang="ja-JP" altLang="en-US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69F86-41C3-4A39-A280-98C73CFC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0833"/>
          </a:xfrm>
        </p:spPr>
        <p:txBody>
          <a:bodyPr>
            <a:normAutofit/>
          </a:bodyPr>
          <a:lstStyle/>
          <a:p>
            <a:r>
              <a:rPr kumimoji="1" lang="ja-JP" altLang="en-US" sz="3200" b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～難しい</a:t>
            </a:r>
            <a:r>
              <a:rPr kumimoji="1" lang="ja-JP" altLang="en-US" sz="3200" b="1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版～</a:t>
            </a:r>
            <a:endParaRPr kumimoji="1" lang="en-US" altLang="ja-JP" sz="3200" b="1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r>
              <a:rPr kumimoji="1"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tomolatoon</a:t>
            </a:r>
            <a:r>
              <a:rPr kumimoji="1"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@tomosann_tomo</a:t>
            </a:r>
            <a:endParaRPr kumimoji="1" lang="ja-JP" altLang="en-US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D33E-0127-4EDF-8A0E-74DACEE17ABD}"/>
              </a:ext>
            </a:extLst>
          </p:cNvPr>
          <p:cNvSpPr txBox="1"/>
          <p:nvPr/>
        </p:nvSpPr>
        <p:spPr>
          <a:xfrm>
            <a:off x="1524000" y="5502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Siv3D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勉強会（</a:t>
            </a:r>
            <a:r>
              <a:rPr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2022/3/28</a:t>
            </a:r>
            <a:r>
              <a:rPr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）</a:t>
            </a:r>
            <a:endParaRPr lang="en-US" altLang="ja-JP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https://siv3d.connpass.com/event/242313/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2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(2/2)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 Object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同士で新しい操作を作れる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と操作を分けて記述できるので読みやすい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実装する側はとんでもない程面倒（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C++23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で改善）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0283FC0-7240-433B-81D6-B9A72BC511F5}"/>
              </a:ext>
            </a:extLst>
          </p:cNvPr>
          <p:cNvSpPr/>
          <p:nvPr/>
        </p:nvSpPr>
        <p:spPr>
          <a:xfrm>
            <a:off x="838200" y="3628906"/>
            <a:ext cx="10515600" cy="2958859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std::vector v = {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};</a:t>
            </a:r>
          </a:p>
          <a:p>
            <a:endParaRPr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操作は変数に保存したり組み合わせたり出来る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transform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::views::transform([](int32 e) {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return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e * e; });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reverse  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transform_and_revrese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transform | reverse;</a:t>
            </a:r>
          </a:p>
          <a:p>
            <a:endParaRPr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どちらも 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{25, 16, 9, 4, 1}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を表す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result1 = v | transform | reverse;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result2 = v |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transform_and_revrese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120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など一覧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(1/3)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522514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views::all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の参照ラッパーな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views::filter(Function)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true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を返す要素だけ残した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views::transform(Function)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のそれぞれの要素に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を適用した結果から出来る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views::take(Integer)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だけを取り出した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take_while</a:t>
            </a: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false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を返す前までを取り出した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views::drop(Integer)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だけを取り除いた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drop_while</a:t>
            </a: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false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を返す前までの要素を取り除いた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241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など一覧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(2/3)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F5CC45E-0C9C-4F6D-8D5F-934C78718BB3}"/>
              </a:ext>
            </a:extLst>
          </p:cNvPr>
          <p:cNvSpPr txBox="1">
            <a:spLocks/>
          </p:cNvSpPr>
          <p:nvPr/>
        </p:nvSpPr>
        <p:spPr>
          <a:xfrm>
            <a:off x="838200" y="1543377"/>
            <a:ext cx="10515600" cy="5065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views::join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が ネストしていればそれを平坦にした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join_with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(Delimiter)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トップレベルのネストを平坦にした時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Delimiter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を挿入した上で、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join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のように平坦にした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views::split(Range, Delimiter) 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CC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文字列に関して、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Delimiter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ごとに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lazy_split</a:t>
            </a: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(Range, Delimiter) 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CC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任意の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に関して、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Delimiter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ごとに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views::common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Sentinel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が同じ型になるような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views::reverse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を逆順にした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views::elements&lt;Integer&gt;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の各要素について、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std::get&lt;Integer&gt;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を適用した結果を要素とする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28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など一覧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(3/3)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8BC8495-2BF8-4176-92B4-B9C81535DC7E}"/>
              </a:ext>
            </a:extLst>
          </p:cNvPr>
          <p:cNvSpPr txBox="1">
            <a:spLocks/>
          </p:cNvSpPr>
          <p:nvPr/>
        </p:nvSpPr>
        <p:spPr>
          <a:xfrm>
            <a:off x="838200" y="1526393"/>
            <a:ext cx="10515600" cy="5145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views::adjacent&lt;Integer&gt;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– 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個前までの要素について、その要素を起点とした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個の要素の参照をタプルとして要素に持つ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adjacent_transform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&lt;Integer&gt;(Function)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– 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個前までの要素について、その要素を起点とした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個の要素を引数にとる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を適用した結果を要素とする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views::slide(Integer)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– 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個前までの要素について、その要素を起点とした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個の要素の参照をタプルとして要素に持つ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views::chunk(Integer)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個ごとに分割した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とした要素として持つ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chunk_by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(Function)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endParaRPr lang="en-US" altLang="ja-JP" dirty="0"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個前までの要素について、その要素と次の要素を引数に取る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false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を返した所を切れ目として分割した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とした要素として持つ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views::counted(Iterator, Integer)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を起点とした長さ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views::zip(Ranges…)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FF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複数の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のインデックスが同じ要素への参照をタプルとして要素に持つ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zip_transform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(Function, Ranges…)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FF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複数の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のインデックスが同じ要素を引数に取る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を適用した結果のオブジェクトを要素とする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6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このスライドについて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Siv3D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勉強会は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LT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それほど時間がない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そこまで難しいことを離せない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というわけでボツになった分です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文字が多い・長い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扱う内容が難解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最後の方内容を扱いきれていない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28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お約束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ハイライト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、</a:t>
            </a:r>
            <a:r>
              <a:rPr lang="en-US" altLang="ja-JP" dirty="0">
                <a:highlight>
                  <a:srgbClr val="FFFFCC"/>
                </a:highlight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C++23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を示すためにハイライトを用います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コード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using namespace std;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しています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main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関数の中だと考えてください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シンタックスハイライトは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PowerSyntax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を使っています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19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Ranges Library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の機能・特徴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Concepts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&amp; CPO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ベースの設計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Factories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algorithms</a:t>
            </a: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その他ユーティリティ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29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名前空間について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基本的に 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std::ranges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以下に定義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Factories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Adaptors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は 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std::ranges::views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std::views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は 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std::ranges::views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のエイリアス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詳しくは下を参照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marL="0" indent="0">
              <a:lnSpc>
                <a:spcPct val="150000"/>
              </a:lnSpc>
              <a:buSzPct val="100000"/>
              <a:buNone/>
            </a:pP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E93C57-5C23-4F39-8755-C8FFF15C3B69}"/>
              </a:ext>
            </a:extLst>
          </p:cNvPr>
          <p:cNvSpPr/>
          <p:nvPr/>
        </p:nvSpPr>
        <p:spPr>
          <a:xfrm>
            <a:off x="838200" y="4245429"/>
            <a:ext cx="10515600" cy="2242781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{</a:t>
            </a:r>
          </a:p>
          <a:p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</a:t>
            </a:r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ranges 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	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views {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	}</a:t>
            </a:r>
          </a:p>
          <a:p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}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views = ranges::views;</a:t>
            </a:r>
            <a:b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24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Concepts &amp; CPO </a:t>
            </a:r>
            <a:r>
              <a:rPr kumimoji="1"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ベースの設計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では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Concepts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が導入された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インスタンスが行える動作を決められる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Ranges Library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では意味論を表すため、積極的に使用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既存の型も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として使用可能に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よりわかりやすい実装、よりわかりやすいコンパイルエラー（？）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F913C0-773F-455D-BA3D-9735F963EA50}"/>
              </a:ext>
            </a:extLst>
          </p:cNvPr>
          <p:cNvSpPr/>
          <p:nvPr/>
        </p:nvSpPr>
        <p:spPr>
          <a:xfrm>
            <a:off x="838200" y="4945224"/>
            <a:ext cx="10515600" cy="1542986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同じ型同士で足し算が出来ることを表すコンセプト</a:t>
            </a:r>
          </a:p>
          <a:p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template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</a:t>
            </a:r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class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</a:t>
            </a:r>
            <a:r>
              <a:rPr lang="ja-JP" altLang="en-US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concept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addable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requires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 err="1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 err="1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 {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};</a:t>
            </a:r>
          </a:p>
          <a:p>
            <a:endParaRPr kumimoji="1"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足し算が出来ない型を 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Concepts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で弾ける</a:t>
            </a:r>
          </a:p>
          <a:p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template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&lt;addable T&gt;</a:t>
            </a:r>
            <a:r>
              <a:rPr lang="ja-JP" altLang="en-US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add</a:t>
            </a:r>
            <a:r>
              <a:rPr kumimoji="1"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(T </a:t>
            </a:r>
            <a:r>
              <a:rPr kumimoji="1"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T </a:t>
            </a:r>
            <a:r>
              <a:rPr kumimoji="1"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{ </a:t>
            </a:r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return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4589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Views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軽量な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コピーして扱える（コピー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/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ムーブ構築と破壊のコストは低い）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多くは他の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を参照するラッパー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操作を適用した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を意味論的に表すことも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操作は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がイテレートされるまで遅延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大体の仕事を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に投げることで実現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F913C0-773F-455D-BA3D-9735F963EA50}"/>
              </a:ext>
            </a:extLst>
          </p:cNvPr>
          <p:cNvSpPr/>
          <p:nvPr/>
        </p:nvSpPr>
        <p:spPr>
          <a:xfrm>
            <a:off x="838200" y="5430416"/>
            <a:ext cx="10515600" cy="1062458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kumimoji="1"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view </a:t>
            </a:r>
            <a:r>
              <a:rPr kumimoji="1"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自体が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Range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を持っている訳ではない（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std::ranges::</a:t>
            </a:r>
            <a:r>
              <a:rPr lang="en-US" altLang="ja-JP" dirty="0" err="1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owning_view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は例外）</a:t>
            </a:r>
            <a:endParaRPr kumimoji="1" lang="en-US" altLang="ja-JP" dirty="0">
              <a:solidFill>
                <a:srgbClr val="766E6B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std::vector v 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reverse_view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v |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::views::reverse;</a:t>
            </a:r>
          </a:p>
        </p:txBody>
      </p:sp>
    </p:spTree>
    <p:extLst>
      <p:ext uri="{BB962C8B-B14F-4D97-AF65-F5344CB8AC3E}">
        <p14:creationId xmlns:p14="http://schemas.microsoft.com/office/powerpoint/2010/main" val="134003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Factories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として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を生成するオブジェクト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sz="2000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</a:t>
            </a:r>
            <a:r>
              <a:rPr lang="en-US" altLang="ja-JP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以下に定義）</a:t>
            </a:r>
            <a:endParaRPr lang="en-US" altLang="ja-JP" sz="2000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多くは関数オブジェクト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現在あるもの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views::empty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（サイズ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views::single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（サイズ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views::iota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（整数列の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などを生成）</a:t>
            </a:r>
            <a:endParaRPr lang="en-US" altLang="ja-JP" dirty="0"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istream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</a:t>
            </a:r>
            <a:r>
              <a:rPr lang="en-US" altLang="ja-JP" dirty="0" err="1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basic_istream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をソースにする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F913C0-773F-455D-BA3D-9735F963EA50}"/>
              </a:ext>
            </a:extLst>
          </p:cNvPr>
          <p:cNvSpPr/>
          <p:nvPr/>
        </p:nvSpPr>
        <p:spPr>
          <a:xfrm>
            <a:off x="838200" y="6046237"/>
            <a:ext cx="10515600" cy="446638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empty&lt;T&gt;; single(Value); iota(First); iota(First, Last);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istream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Istream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0390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(1/2)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任意の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を元に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を生成する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sz="2000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</a:t>
            </a:r>
            <a:r>
              <a:rPr lang="en-US" altLang="ja-JP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以下に定義）</a:t>
            </a:r>
            <a:endParaRPr lang="en-US" altLang="ja-JP" sz="2000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 Object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を使用する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パイプライン記法で操作をチェイン出来る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最終的に生成されるのは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なので操作は遅延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実装する側はちょっと面倒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86E1B21-B34B-4AE6-8A9A-DC52BB5264D2}"/>
              </a:ext>
            </a:extLst>
          </p:cNvPr>
          <p:cNvSpPr/>
          <p:nvPr/>
        </p:nvSpPr>
        <p:spPr>
          <a:xfrm>
            <a:off x="838200" y="4868294"/>
            <a:ext cx="10515600" cy="1595887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std::vector v = {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};</a:t>
            </a:r>
          </a:p>
          <a:p>
            <a:endParaRPr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どちらとも 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{5, 4, 3, 2, 1}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を表す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reversed_range_by_function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::views::reverse(range);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reversed_range_by_pipeline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v |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::views::reverse;</a:t>
            </a:r>
          </a:p>
        </p:txBody>
      </p:sp>
    </p:spTree>
    <p:extLst>
      <p:ext uri="{BB962C8B-B14F-4D97-AF65-F5344CB8AC3E}">
        <p14:creationId xmlns:p14="http://schemas.microsoft.com/office/powerpoint/2010/main" val="157741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1414</Words>
  <Application>Microsoft Office PowerPoint</Application>
  <PresentationFormat>ワイド画面</PresentationFormat>
  <Paragraphs>140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M+ 1p</vt:lpstr>
      <vt:lpstr>M+ 1p heavy</vt:lpstr>
      <vt:lpstr>M+ 1p medium</vt:lpstr>
      <vt:lpstr>游ゴシック</vt:lpstr>
      <vt:lpstr>游ゴシック Light</vt:lpstr>
      <vt:lpstr>Arial</vt:lpstr>
      <vt:lpstr>Consolas</vt:lpstr>
      <vt:lpstr>Office テーマ</vt:lpstr>
      <vt:lpstr>C++のRanges Library</vt:lpstr>
      <vt:lpstr>このスライドについて</vt:lpstr>
      <vt:lpstr>お約束</vt:lpstr>
      <vt:lpstr>Ranges Libraryの機能・特徴</vt:lpstr>
      <vt:lpstr>名前空間について</vt:lpstr>
      <vt:lpstr>Concepts &amp; CPO ベースの設計 </vt:lpstr>
      <vt:lpstr>Views</vt:lpstr>
      <vt:lpstr>Range Factories</vt:lpstr>
      <vt:lpstr>Range Adaptors (1/2)</vt:lpstr>
      <vt:lpstr>Range Adaptors (2/2)</vt:lpstr>
      <vt:lpstr>Range Adaptors など一覧 (1/3)</vt:lpstr>
      <vt:lpstr>Range Adaptors など一覧(2/3)</vt:lpstr>
      <vt:lpstr>Range Adaptors など一覧(3/3)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C++のRanges Library</dc:title>
  <dc:creator>一色 智太</dc:creator>
  <cp:lastModifiedBy>一色 智太</cp:lastModifiedBy>
  <cp:revision>3</cp:revision>
  <dcterms:created xsi:type="dcterms:W3CDTF">2022-03-27T10:22:30Z</dcterms:created>
  <dcterms:modified xsi:type="dcterms:W3CDTF">2022-03-27T10:44:47Z</dcterms:modified>
</cp:coreProperties>
</file>