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69" r:id="rId6"/>
    <p:sldId id="259" r:id="rId7"/>
    <p:sldId id="270" r:id="rId8"/>
    <p:sldId id="260" r:id="rId9"/>
    <p:sldId id="261" r:id="rId10"/>
    <p:sldId id="262" r:id="rId11"/>
    <p:sldId id="264" r:id="rId12"/>
    <p:sldId id="265" r:id="rId13"/>
    <p:sldId id="267" r:id="rId14"/>
    <p:sldId id="266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98" autoAdjust="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391BA-57E1-BC46-AE98-B5D3DC91390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94DA4-7F20-1F41-AB2C-A44649DA0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35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00:30) -----</a:t>
            </a:r>
          </a:p>
          <a:p>
            <a:r>
              <a:rPr lang="de-DE"/>
              <a:t>Tobi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76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----- Besprechungsnotizen (16.01.15 00:26) -----</a:t>
            </a:r>
          </a:p>
          <a:p>
            <a:r>
              <a:rPr lang="de-DE" dirty="0"/>
              <a:t>macht </a:t>
            </a:r>
            <a:r>
              <a:rPr lang="de-DE" dirty="0" err="1"/>
              <a:t>tobi</a:t>
            </a:r>
            <a:r>
              <a:rPr lang="de-DE" dirty="0"/>
              <a:t> + HUT!!!!!!</a:t>
            </a:r>
          </a:p>
          <a:p>
            <a:r>
              <a:rPr lang="de-DE" dirty="0"/>
              <a:t>----- Besprechungsnotizen (16.01.15 00:30) -----</a:t>
            </a:r>
          </a:p>
          <a:p>
            <a:r>
              <a:rPr lang="de-DE" dirty="0" err="1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73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00:26) -----</a:t>
            </a:r>
          </a:p>
          <a:p>
            <a:r>
              <a:rPr lang="de-DE"/>
              <a:t>Chris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7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----- Besprechungsnotizen (16.01.15 00:26) ----</a:t>
            </a:r>
            <a:r>
              <a:rPr lang="de-DE" dirty="0" smtClean="0"/>
              <a:t>-</a:t>
            </a:r>
          </a:p>
          <a:p>
            <a:r>
              <a:rPr lang="de-DE" dirty="0" smtClean="0"/>
              <a:t>Interface </a:t>
            </a:r>
            <a:r>
              <a:rPr lang="de-DE" dirty="0" err="1" smtClean="0"/>
              <a:t>Segregetion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Principle</a:t>
            </a:r>
            <a:endParaRPr lang="de-DE" dirty="0"/>
          </a:p>
          <a:p>
            <a:r>
              <a:rPr lang="de-DE" dirty="0" err="1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39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00:26) -----</a:t>
            </a:r>
          </a:p>
          <a:p>
            <a:r>
              <a:rPr lang="de-DE"/>
              <a:t>tobi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12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00:30) -----</a:t>
            </a:r>
          </a:p>
          <a:p>
            <a:r>
              <a:rPr lang="de-DE"/>
              <a:t>Tobi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35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00:26) -----</a:t>
            </a:r>
          </a:p>
          <a:p>
            <a:r>
              <a:rPr lang="de-DE"/>
              <a:t>bis hier tobi</a:t>
            </a:r>
          </a:p>
          <a:p>
            <a:r>
              <a:rPr lang="de-DE"/>
              <a:t>----- Besprechungsnotizen (16.01.15 00:31) -----</a:t>
            </a:r>
          </a:p>
          <a:p>
            <a:r>
              <a:rPr lang="de-DE"/>
              <a:t>chris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42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00:30) -----</a:t>
            </a:r>
          </a:p>
          <a:p>
            <a:r>
              <a:rPr lang="de-DE"/>
              <a:t>Chris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1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00:30) -----</a:t>
            </a:r>
          </a:p>
          <a:p>
            <a:r>
              <a:rPr lang="de-DE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5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00:30) -----</a:t>
            </a:r>
          </a:p>
          <a:p>
            <a:r>
              <a:rPr lang="de-DE"/>
              <a:t>Tobi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19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00:30) -----</a:t>
            </a:r>
          </a:p>
          <a:p>
            <a:r>
              <a:rPr lang="de-DE"/>
              <a:t>tobi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42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00:30) -----</a:t>
            </a:r>
          </a:p>
          <a:p>
            <a:r>
              <a:rPr lang="de-DE"/>
              <a:t>tobi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61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(16.01.15 00:26) -----</a:t>
            </a:r>
          </a:p>
          <a:p>
            <a:r>
              <a:rPr lang="de-DE"/>
              <a:t>macht chris</a:t>
            </a:r>
          </a:p>
          <a:p>
            <a:endParaRPr lang="de-DE"/>
          </a:p>
          <a:p>
            <a:r>
              <a:rPr lang="de-DE"/>
              <a:t>----- Besprechungsnotizen (16.01.15 00:30) -----</a:t>
            </a:r>
          </a:p>
          <a:p>
            <a:r>
              <a:rPr lang="de-DE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4DA4-7F20-1F41-AB2C-A44649DA0A9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12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0349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39304"/>
            <a:ext cx="6400800" cy="8866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2799" y="1433365"/>
            <a:ext cx="5476175" cy="35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3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69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 19 : Tobias Moll, Christian </a:t>
            </a:r>
            <a:r>
              <a:rPr lang="de-DE" dirty="0" err="1" smtClean="0"/>
              <a:t>Hümmer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55757" cy="365125"/>
          </a:xfrm>
        </p:spPr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00000">
            <a:off x="6783102" y="213059"/>
            <a:ext cx="2366825" cy="154790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5479" y="6176687"/>
            <a:ext cx="775478" cy="6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9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61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48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93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6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49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4969-4E1C-EA4C-B1EB-C8BA1830286C}" type="datetimeFigureOut">
              <a:rPr lang="de-DE" smtClean="0"/>
              <a:t>16.01.15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3761-98B9-CF41-ACB1-FA30399EE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0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0350"/>
            <a:ext cx="7772400" cy="1097389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Iowan Old Style Roman"/>
                <a:cs typeface="Iowan Old Style Roman"/>
              </a:rPr>
              <a:t>Projektpräsentation</a:t>
            </a:r>
            <a:br>
              <a:rPr lang="de-DE" dirty="0" smtClean="0">
                <a:latin typeface="Iowan Old Style Roman"/>
                <a:cs typeface="Iowan Old Style Roman"/>
              </a:rPr>
            </a:br>
            <a:r>
              <a:rPr lang="de-DE" dirty="0" smtClean="0">
                <a:latin typeface="Iowan Old Style Roman"/>
                <a:cs typeface="Iowan Old Style Roman"/>
              </a:rPr>
              <a:t>Software Engineering</a:t>
            </a:r>
            <a:endParaRPr lang="de-DE" dirty="0">
              <a:latin typeface="Iowan Old Style Roman"/>
              <a:cs typeface="Iowan Old Style Roman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latin typeface="Iowan Old Style Roman"/>
                <a:cs typeface="Iowan Old Style Roman"/>
              </a:rPr>
              <a:t>Gruppe 19 : Elfer Raus</a:t>
            </a:r>
          </a:p>
          <a:p>
            <a:r>
              <a:rPr lang="de-DE" dirty="0" smtClean="0">
                <a:latin typeface="Iowan Old Style Roman"/>
                <a:cs typeface="Iowan Old Style Roman"/>
              </a:rPr>
              <a:t>-      Tobias Moll &amp; Christian </a:t>
            </a:r>
            <a:r>
              <a:rPr lang="de-DE" dirty="0" err="1" smtClean="0">
                <a:latin typeface="Iowan Old Style Roman"/>
                <a:cs typeface="Iowan Old Style Roman"/>
              </a:rPr>
              <a:t>Hümmer</a:t>
            </a:r>
            <a:r>
              <a:rPr lang="de-DE" dirty="0" smtClean="0">
                <a:latin typeface="Iowan Old Style Roman"/>
                <a:cs typeface="Iowan Old Style Roman"/>
              </a:rPr>
              <a:t>      -</a:t>
            </a:r>
            <a:endParaRPr lang="de-DE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94014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Iowan Old Style Roman"/>
                <a:cs typeface="Iowan Old Style Roman"/>
              </a:rPr>
              <a:t>Cost</a:t>
            </a:r>
            <a:r>
              <a:rPr lang="de-DE" u="sng" dirty="0" smtClean="0">
                <a:latin typeface="Iowan Old Style Roman"/>
                <a:cs typeface="Iowan Old Style Roman"/>
              </a:rPr>
              <a:t> </a:t>
            </a:r>
            <a:r>
              <a:rPr lang="de-DE" u="sng" dirty="0" err="1" smtClean="0">
                <a:latin typeface="Iowan Old Style Roman"/>
                <a:cs typeface="Iowan Old Style Roman"/>
              </a:rPr>
              <a:t>Estimation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Iowan Old Style Roman"/>
                <a:cs typeface="Iowan Old Style Roman"/>
              </a:rPr>
              <a:t>Kombination aus:</a:t>
            </a:r>
          </a:p>
          <a:p>
            <a:pPr lvl="1"/>
            <a:r>
              <a:rPr lang="de-DE" dirty="0" smtClean="0">
                <a:latin typeface="Iowan Old Style Roman"/>
                <a:cs typeface="Iowan Old Style Roman"/>
              </a:rPr>
              <a:t>Delphi (Aufwandschätzung in Gruppen)</a:t>
            </a:r>
          </a:p>
          <a:p>
            <a:pPr lvl="1"/>
            <a:r>
              <a:rPr lang="de-DE" dirty="0" smtClean="0">
                <a:latin typeface="Iowan Old Style Roman"/>
                <a:cs typeface="Iowan Old Style Roman"/>
              </a:rPr>
              <a:t>PERT (Berücksichtigung der Standardabweichung)</a:t>
            </a:r>
          </a:p>
          <a:p>
            <a:pPr marL="457200" lvl="1" indent="0">
              <a:buNone/>
            </a:pPr>
            <a:r>
              <a:rPr lang="de-DE" dirty="0" smtClean="0">
                <a:latin typeface="Iowan Old Style Roman"/>
                <a:cs typeface="Iowan Old Style Roman"/>
                <a:sym typeface="Wingdings"/>
              </a:rPr>
              <a:t></a:t>
            </a:r>
            <a:r>
              <a:rPr lang="de-DE" dirty="0" smtClean="0">
                <a:latin typeface="Iowan Old Style Roman"/>
                <a:cs typeface="Iowan Old Style Roman"/>
              </a:rPr>
              <a:t> DAGOPERT</a:t>
            </a:r>
          </a:p>
          <a:p>
            <a:pPr lvl="1"/>
            <a:endParaRPr lang="de-DE" dirty="0" smtClean="0">
              <a:latin typeface="Iowan Old Style Roman"/>
              <a:cs typeface="Iowan Old Style Roman"/>
            </a:endParaRPr>
          </a:p>
          <a:p>
            <a:pPr marL="457200" lvl="1" indent="0">
              <a:buNone/>
            </a:pPr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5" y="4152522"/>
            <a:ext cx="7449205" cy="18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6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Iowan Old Style Roman"/>
                <a:cs typeface="Iowan Old Style Roman"/>
              </a:rPr>
              <a:t>Design Patterns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>
                <a:latin typeface="Iowan Old Style Roman"/>
                <a:cs typeface="Iowan Old Style Roman"/>
              </a:rPr>
              <a:t>Design Patterns als problemorientiertes Hilfskonstrukt</a:t>
            </a:r>
          </a:p>
          <a:p>
            <a:pPr marL="0" indent="0">
              <a:buNone/>
            </a:pPr>
            <a:endParaRPr lang="de-DE" sz="2000" dirty="0" smtClean="0">
              <a:latin typeface="Iowan Old Style Roman"/>
              <a:cs typeface="Iowan Old Style Roman"/>
            </a:endParaRPr>
          </a:p>
          <a:p>
            <a:pPr lvl="1"/>
            <a:r>
              <a:rPr lang="de-DE" sz="2000" dirty="0" smtClean="0">
                <a:latin typeface="Iowan Old Style Roman"/>
                <a:cs typeface="Iowan Old Style Roman"/>
              </a:rPr>
              <a:t>State Pattern </a:t>
            </a:r>
          </a:p>
          <a:p>
            <a:pPr marL="457200" lvl="1" indent="0">
              <a:buNone/>
            </a:pPr>
            <a:endParaRPr lang="de-DE" sz="2000" dirty="0" smtClean="0">
              <a:latin typeface="Iowan Old Style Roman"/>
              <a:cs typeface="Iowan Old Style Roman"/>
            </a:endParaRPr>
          </a:p>
          <a:p>
            <a:pPr lvl="1"/>
            <a:endParaRPr lang="de-DE" sz="2000" dirty="0" smtClean="0">
              <a:latin typeface="Iowan Old Style Roman"/>
              <a:cs typeface="Iowan Old Style Roman"/>
            </a:endParaRPr>
          </a:p>
          <a:p>
            <a:pPr lvl="1"/>
            <a:r>
              <a:rPr lang="de-DE" sz="2000" dirty="0" smtClean="0">
                <a:latin typeface="Iowan Old Style Roman"/>
                <a:cs typeface="Iowan Old Style Roman"/>
              </a:rPr>
              <a:t>Observer Pattern </a:t>
            </a:r>
          </a:p>
          <a:p>
            <a:pPr lvl="1"/>
            <a:endParaRPr lang="de-DE" sz="2000" dirty="0" smtClean="0">
              <a:latin typeface="Iowan Old Style Roman"/>
              <a:cs typeface="Iowan Old Style Roman"/>
            </a:endParaRPr>
          </a:p>
          <a:p>
            <a:pPr marL="457200" lvl="1" indent="0">
              <a:buNone/>
            </a:pPr>
            <a:endParaRPr lang="de-DE" sz="2000" dirty="0" smtClean="0">
              <a:latin typeface="Iowan Old Style Roman"/>
              <a:cs typeface="Iowan Old Style Roman"/>
            </a:endParaRPr>
          </a:p>
          <a:p>
            <a:pPr lvl="1"/>
            <a:r>
              <a:rPr lang="de-DE" sz="2000" dirty="0" smtClean="0">
                <a:latin typeface="Iowan Old Style Roman"/>
                <a:cs typeface="Iowan Old Style Roman"/>
              </a:rPr>
              <a:t>Singleton</a:t>
            </a:r>
            <a:endParaRPr lang="de-DE" sz="2000" dirty="0">
              <a:latin typeface="Iowan Old Style Roman"/>
              <a:cs typeface="Iowan Old Style Roman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933" y="2628900"/>
            <a:ext cx="2298700" cy="5334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7" y="3392038"/>
            <a:ext cx="3568979" cy="43215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156" y="4026405"/>
            <a:ext cx="4478644" cy="702738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464541"/>
            <a:ext cx="6019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9576" cy="1143000"/>
          </a:xfrm>
        </p:spPr>
        <p:txBody>
          <a:bodyPr>
            <a:normAutofit fontScale="90000"/>
          </a:bodyPr>
          <a:lstStyle/>
          <a:p>
            <a:r>
              <a:rPr lang="de-DE" u="sng" dirty="0" smtClean="0">
                <a:latin typeface="Iowan Old Style Roman"/>
                <a:cs typeface="Iowan Old Style Roman"/>
              </a:rPr>
              <a:t>Components </a:t>
            </a:r>
            <a:r>
              <a:rPr lang="de-DE" u="sng" dirty="0" err="1" smtClean="0">
                <a:latin typeface="Iowan Old Style Roman"/>
                <a:cs typeface="Iowan Old Style Roman"/>
              </a:rPr>
              <a:t>and</a:t>
            </a:r>
            <a:r>
              <a:rPr lang="de-DE" u="sng" dirty="0" smtClean="0">
                <a:latin typeface="Iowan Old Style Roman"/>
                <a:cs typeface="Iowan Old Style Roman"/>
              </a:rPr>
              <a:t> Interfaces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>
                <a:latin typeface="Iowan Old Style Roman"/>
                <a:cs typeface="Iowan Old Style Roman"/>
              </a:rPr>
              <a:t>Späteres Ersetzen von Komponenten durch verbesserte/veränderte Versionen</a:t>
            </a:r>
          </a:p>
          <a:p>
            <a:r>
              <a:rPr lang="de-DE" sz="2800" dirty="0" smtClean="0">
                <a:latin typeface="Iowan Old Style Roman"/>
                <a:cs typeface="Iowan Old Style Roman"/>
                <a:sym typeface="Wingdings"/>
              </a:rPr>
              <a:t>Interaktion über Interface (ISP)</a:t>
            </a:r>
          </a:p>
          <a:p>
            <a:pPr marL="457200" lvl="1" indent="0">
              <a:buNone/>
            </a:pPr>
            <a:endParaRPr lang="de-DE" dirty="0">
              <a:sym typeface="Wingdings"/>
            </a:endParaRPr>
          </a:p>
          <a:p>
            <a:pPr marL="457200" lvl="1" indent="0">
              <a:buNone/>
            </a:pPr>
            <a:endParaRPr lang="de-DE" dirty="0" smtClean="0">
              <a:sym typeface="Wingdings"/>
            </a:endParaRPr>
          </a:p>
          <a:p>
            <a:pPr marL="457200" lvl="1" indent="0">
              <a:buNone/>
            </a:pPr>
            <a:endParaRPr lang="de-DE" dirty="0" smtClean="0">
              <a:sym typeface="Wingdings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69" y="3382963"/>
            <a:ext cx="3340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5673" cy="1143000"/>
          </a:xfrm>
        </p:spPr>
        <p:txBody>
          <a:bodyPr/>
          <a:lstStyle/>
          <a:p>
            <a:r>
              <a:rPr lang="de-DE" u="sng" dirty="0" err="1" smtClean="0">
                <a:latin typeface="Iowan Old Style Roman"/>
                <a:cs typeface="Iowan Old Style Roman"/>
              </a:rPr>
              <a:t>Dependency</a:t>
            </a:r>
            <a:r>
              <a:rPr lang="de-DE" u="sng" dirty="0" smtClean="0">
                <a:latin typeface="Iowan Old Style Roman"/>
                <a:cs typeface="Iowan Old Style Roman"/>
              </a:rPr>
              <a:t> </a:t>
            </a:r>
            <a:r>
              <a:rPr lang="de-DE" u="sng" dirty="0" err="1" smtClean="0">
                <a:latin typeface="Iowan Old Style Roman"/>
                <a:cs typeface="Iowan Old Style Roman"/>
              </a:rPr>
              <a:t>Injection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000" dirty="0" err="1" smtClean="0">
                <a:latin typeface="Iowan Old Style Roman"/>
                <a:cs typeface="Iowan Old Style Roman"/>
              </a:rPr>
              <a:t>Dependency</a:t>
            </a:r>
            <a:r>
              <a:rPr lang="de-DE" sz="2000" dirty="0" smtClean="0">
                <a:latin typeface="Iowan Old Style Roman"/>
                <a:cs typeface="Iowan Old Style Roman"/>
              </a:rPr>
              <a:t> </a:t>
            </a:r>
            <a:r>
              <a:rPr lang="de-DE" sz="2000" dirty="0" err="1" smtClean="0">
                <a:latin typeface="Iowan Old Style Roman"/>
                <a:cs typeface="Iowan Old Style Roman"/>
              </a:rPr>
              <a:t>Injection</a:t>
            </a:r>
            <a:r>
              <a:rPr lang="de-DE" sz="2000" dirty="0" smtClean="0">
                <a:latin typeface="Iowan Old Style Roman"/>
                <a:cs typeface="Iowan Old Style Roman"/>
              </a:rPr>
              <a:t> Framework </a:t>
            </a:r>
          </a:p>
          <a:p>
            <a:pPr marL="0" indent="0">
              <a:buNone/>
            </a:pPr>
            <a:r>
              <a:rPr lang="de-DE" sz="2000" dirty="0">
                <a:latin typeface="Iowan Old Style Roman"/>
                <a:cs typeface="Iowan Old Style Roman"/>
              </a:rPr>
              <a:t> </a:t>
            </a:r>
            <a:r>
              <a:rPr lang="de-DE" sz="2000" dirty="0" smtClean="0">
                <a:latin typeface="Iowan Old Style Roman"/>
                <a:cs typeface="Iowan Old Style Roman"/>
              </a:rPr>
              <a:t>    Google </a:t>
            </a:r>
            <a:r>
              <a:rPr lang="de-DE" sz="2000" dirty="0" err="1" smtClean="0">
                <a:latin typeface="Iowan Old Style Roman"/>
                <a:cs typeface="Iowan Old Style Roman"/>
              </a:rPr>
              <a:t>Guice</a:t>
            </a:r>
            <a:endParaRPr lang="de-DE" sz="2000" dirty="0" smtClean="0">
              <a:latin typeface="Iowan Old Style Roman"/>
              <a:cs typeface="Iowan Old Style Roman"/>
            </a:endParaRPr>
          </a:p>
          <a:p>
            <a:pPr marL="0" indent="0">
              <a:buNone/>
            </a:pPr>
            <a:endParaRPr lang="de-DE" sz="2000" dirty="0" smtClean="0">
              <a:latin typeface="Iowan Old Style Roman"/>
              <a:cs typeface="Iowan Old Style Roman"/>
            </a:endParaRPr>
          </a:p>
          <a:p>
            <a:r>
              <a:rPr lang="de-DE" sz="2000" dirty="0" smtClean="0">
                <a:latin typeface="Iowan Old Style Roman"/>
                <a:cs typeface="Iowan Old Style Roman"/>
              </a:rPr>
              <a:t>Reines Java</a:t>
            </a:r>
          </a:p>
          <a:p>
            <a:endParaRPr lang="de-DE" sz="2000" dirty="0" smtClean="0">
              <a:latin typeface="Iowan Old Style Roman"/>
              <a:cs typeface="Iowan Old Style Roman"/>
            </a:endParaRPr>
          </a:p>
          <a:p>
            <a:r>
              <a:rPr lang="de-DE" sz="2000" dirty="0" smtClean="0">
                <a:latin typeface="Iowan Old Style Roman"/>
                <a:cs typeface="Iowan Old Style Roman"/>
              </a:rPr>
              <a:t>Modules</a:t>
            </a:r>
          </a:p>
          <a:p>
            <a:endParaRPr lang="de-DE" sz="2000" dirty="0" smtClean="0">
              <a:latin typeface="Iowan Old Style Roman"/>
              <a:cs typeface="Iowan Old Style Roman"/>
            </a:endParaRPr>
          </a:p>
          <a:p>
            <a:r>
              <a:rPr lang="de-DE" sz="2000" dirty="0" smtClean="0">
                <a:latin typeface="Iowan Old Style Roman"/>
                <a:cs typeface="Iowan Old Style Roman"/>
              </a:rPr>
              <a:t>„</a:t>
            </a:r>
            <a:r>
              <a:rPr lang="de-DE" sz="2000" dirty="0" err="1" smtClean="0">
                <a:latin typeface="Iowan Old Style Roman"/>
                <a:cs typeface="Iowan Old Style Roman"/>
              </a:rPr>
              <a:t>new</a:t>
            </a:r>
            <a:r>
              <a:rPr lang="de-DE" sz="2000" dirty="0" smtClean="0">
                <a:latin typeface="Iowan Old Style Roman"/>
                <a:cs typeface="Iowan Old Style Roman"/>
              </a:rPr>
              <a:t>“</a:t>
            </a:r>
          </a:p>
          <a:p>
            <a:pPr marL="457200" lvl="1" indent="0">
              <a:buNone/>
            </a:pPr>
            <a:r>
              <a:rPr lang="de-DE" sz="1600" dirty="0" smtClean="0">
                <a:latin typeface="Iowan Old Style Roman"/>
                <a:cs typeface="Iowan Old Style Roman"/>
                <a:sym typeface="Wingdings"/>
              </a:rPr>
              <a:t></a:t>
            </a:r>
            <a:r>
              <a:rPr lang="de-DE" sz="1600" dirty="0" err="1" smtClean="0">
                <a:latin typeface="Iowan Old Style Roman"/>
                <a:cs typeface="Iowan Old Style Roman"/>
                <a:sym typeface="Wingdings"/>
              </a:rPr>
              <a:t>Injector.getInstance</a:t>
            </a:r>
            <a:endParaRPr lang="de-DE" sz="1600" dirty="0" smtClean="0">
              <a:latin typeface="Iowan Old Style Roman"/>
              <a:cs typeface="Iowan Old Style Roman"/>
            </a:endParaRPr>
          </a:p>
          <a:p>
            <a:endParaRPr lang="de-DE" sz="2000" dirty="0" smtClean="0">
              <a:latin typeface="Iowan Old Style Roman"/>
              <a:cs typeface="Iowan Old Style Roman"/>
            </a:endParaRPr>
          </a:p>
          <a:p>
            <a:r>
              <a:rPr lang="de-DE" sz="2000" dirty="0" err="1" smtClean="0">
                <a:latin typeface="Iowan Old Style Roman"/>
                <a:cs typeface="Iowan Old Style Roman"/>
              </a:rPr>
              <a:t>Scope</a:t>
            </a:r>
            <a:r>
              <a:rPr lang="de-DE" sz="2000" dirty="0" smtClean="0">
                <a:latin typeface="Iowan Old Style Roman"/>
                <a:cs typeface="Iowan Old Style Roman"/>
              </a:rPr>
              <a:t>:</a:t>
            </a:r>
          </a:p>
          <a:p>
            <a:pPr lvl="1"/>
            <a:r>
              <a:rPr lang="de-DE" sz="1800" dirty="0" smtClean="0">
                <a:latin typeface="Iowan Old Style Roman"/>
                <a:cs typeface="Iowan Old Style Roman"/>
              </a:rPr>
              <a:t>Singleton: Ein Objekt wird wiederverwendet</a:t>
            </a:r>
          </a:p>
          <a:p>
            <a:pPr lvl="1"/>
            <a:r>
              <a:rPr lang="de-DE" sz="1800" dirty="0" smtClean="0">
                <a:latin typeface="Iowan Old Style Roman"/>
                <a:cs typeface="Iowan Old Style Roman"/>
              </a:rPr>
              <a:t>Anwendung in Modulbeschreibung</a:t>
            </a:r>
            <a:endParaRPr lang="de-DE" sz="1800" dirty="0">
              <a:latin typeface="Iowan Old Style Roman"/>
              <a:cs typeface="Iowan Old Style Roman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41" y="1600200"/>
            <a:ext cx="2711730" cy="203379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471" y="4261799"/>
            <a:ext cx="4888623" cy="524104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743" y="5557174"/>
            <a:ext cx="3708057" cy="3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4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086308" cy="1143000"/>
          </a:xfrm>
        </p:spPr>
        <p:txBody>
          <a:bodyPr>
            <a:normAutofit/>
          </a:bodyPr>
          <a:lstStyle/>
          <a:p>
            <a:r>
              <a:rPr lang="de-DE" u="sng" dirty="0" smtClean="0">
                <a:latin typeface="Iowan Old Style Roman"/>
                <a:cs typeface="Iowan Old Style Roman"/>
              </a:rPr>
              <a:t>GUI Development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latin typeface="Iowan Old Style Roman"/>
                <a:cs typeface="Iowan Old Style Roman"/>
              </a:rPr>
              <a:t>GUI / TUI parallel</a:t>
            </a:r>
          </a:p>
          <a:p>
            <a:r>
              <a:rPr lang="de-DE" dirty="0" smtClean="0">
                <a:latin typeface="Iowan Old Style Roman"/>
                <a:cs typeface="Iowan Old Style Roman"/>
              </a:rPr>
              <a:t>Beide von </a:t>
            </a:r>
            <a:r>
              <a:rPr lang="de-DE" dirty="0" err="1" smtClean="0">
                <a:latin typeface="Iowan Old Style Roman"/>
                <a:cs typeface="Iowan Old Style Roman"/>
              </a:rPr>
              <a:t>ElferRausMain</a:t>
            </a:r>
            <a:r>
              <a:rPr lang="de-DE" dirty="0" smtClean="0">
                <a:latin typeface="Iowan Old Style Roman"/>
                <a:cs typeface="Iowan Old Style Roman"/>
              </a:rPr>
              <a:t> ausgelöst, aber eigene Implementierungen</a:t>
            </a:r>
          </a:p>
          <a:p>
            <a:r>
              <a:rPr lang="de-DE" dirty="0" err="1" smtClean="0">
                <a:latin typeface="Iowan Old Style Roman"/>
                <a:cs typeface="Iowan Old Style Roman"/>
              </a:rPr>
              <a:t>MainFrame</a:t>
            </a:r>
            <a:endParaRPr lang="de-DE" dirty="0">
              <a:latin typeface="Iowan Old Style Roman"/>
              <a:cs typeface="Iowan Old Style Roman"/>
            </a:endParaRPr>
          </a:p>
          <a:p>
            <a:pPr lvl="1"/>
            <a:r>
              <a:rPr lang="de-DE" dirty="0" smtClean="0">
                <a:latin typeface="Iowan Old Style Roman"/>
                <a:cs typeface="Iowan Old Style Roman"/>
              </a:rPr>
              <a:t>Subpanels</a:t>
            </a:r>
          </a:p>
          <a:p>
            <a:pPr lvl="2"/>
            <a:r>
              <a:rPr lang="de-DE" dirty="0" smtClean="0">
                <a:latin typeface="Iowan Old Style Roman"/>
                <a:cs typeface="Iowan Old Style Roman"/>
              </a:rPr>
              <a:t>Components</a:t>
            </a:r>
          </a:p>
          <a:p>
            <a:pPr lvl="3"/>
            <a:r>
              <a:rPr lang="de-DE" dirty="0" err="1" smtClean="0">
                <a:latin typeface="Iowan Old Style Roman"/>
                <a:cs typeface="Iowan Old Style Roman"/>
              </a:rPr>
              <a:t>Listeners</a:t>
            </a:r>
            <a:r>
              <a:rPr lang="de-DE" dirty="0" smtClean="0">
                <a:latin typeface="Iowan Old Style Roman"/>
                <a:cs typeface="Iowan Old Style Roman"/>
              </a:rPr>
              <a:t> (</a:t>
            </a:r>
            <a:r>
              <a:rPr lang="de-DE" dirty="0" err="1" smtClean="0">
                <a:latin typeface="Iowan Old Style Roman"/>
                <a:cs typeface="Iowan Old Style Roman"/>
              </a:rPr>
              <a:t>Implements</a:t>
            </a:r>
            <a:r>
              <a:rPr lang="de-DE" dirty="0" smtClean="0">
                <a:latin typeface="Iowan Old Style Roman"/>
                <a:cs typeface="Iowan Old Style Roman"/>
              </a:rPr>
              <a:t>)</a:t>
            </a:r>
          </a:p>
          <a:p>
            <a:pPr marL="1371600" lvl="3" indent="0">
              <a:buNone/>
            </a:pPr>
            <a:endParaRPr lang="de-DE" dirty="0" smtClean="0">
              <a:latin typeface="Iowan Old Style Roman"/>
              <a:cs typeface="Iowan Old Style Roman"/>
            </a:endParaRPr>
          </a:p>
          <a:p>
            <a:pPr marL="1371600" lvl="3" indent="0">
              <a:buNone/>
            </a:pPr>
            <a:endParaRPr lang="de-DE" dirty="0">
              <a:latin typeface="Iowan Old Style Roman"/>
              <a:cs typeface="Iowan Old Style Roman"/>
            </a:endParaRPr>
          </a:p>
          <a:p>
            <a:pPr marL="1371600" lvl="3" indent="0">
              <a:buNone/>
            </a:pPr>
            <a:r>
              <a:rPr lang="de-DE" dirty="0" smtClean="0">
                <a:latin typeface="Iowan Old Style Roman"/>
                <a:cs typeface="Iowan Old Style Roman"/>
              </a:rPr>
              <a:t>			   GUI / TUI Vorführung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684960"/>
            <a:ext cx="3492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5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Iowan Old Style Roman"/>
                <a:cs typeface="Iowan Old Style Roman"/>
              </a:rPr>
              <a:t>Gliederung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latin typeface="Iowan Old Style Roman"/>
                <a:cs typeface="Iowan Old Style Roman"/>
              </a:rPr>
              <a:t>Version </a:t>
            </a:r>
            <a:r>
              <a:rPr lang="de-DE" dirty="0" err="1" smtClean="0">
                <a:latin typeface="Iowan Old Style Roman"/>
                <a:cs typeface="Iowan Old Style Roman"/>
              </a:rPr>
              <a:t>Control</a:t>
            </a:r>
            <a:r>
              <a:rPr lang="de-DE" dirty="0" smtClean="0">
                <a:latin typeface="Iowan Old Style Roman"/>
                <a:cs typeface="Iowan Old Style Roman"/>
              </a:rPr>
              <a:t> Systems</a:t>
            </a:r>
          </a:p>
          <a:p>
            <a:r>
              <a:rPr lang="de-DE" dirty="0" err="1" smtClean="0">
                <a:latin typeface="Iowan Old Style Roman"/>
                <a:cs typeface="Iowan Old Style Roman"/>
              </a:rPr>
              <a:t>Scrum</a:t>
            </a:r>
            <a:endParaRPr lang="de-DE" dirty="0" smtClean="0">
              <a:latin typeface="Iowan Old Style Roman"/>
              <a:cs typeface="Iowan Old Style Roman"/>
            </a:endParaRPr>
          </a:p>
          <a:p>
            <a:r>
              <a:rPr lang="de-DE" dirty="0" err="1" smtClean="0">
                <a:latin typeface="Iowan Old Style Roman"/>
                <a:cs typeface="Iowan Old Style Roman"/>
              </a:rPr>
              <a:t>Layers</a:t>
            </a:r>
            <a:r>
              <a:rPr lang="de-DE" dirty="0" smtClean="0">
                <a:latin typeface="Iowan Old Style Roman"/>
                <a:cs typeface="Iowan Old Style Roman"/>
              </a:rPr>
              <a:t> </a:t>
            </a:r>
            <a:r>
              <a:rPr lang="de-DE" dirty="0" err="1" smtClean="0">
                <a:latin typeface="Iowan Old Style Roman"/>
                <a:cs typeface="Iowan Old Style Roman"/>
              </a:rPr>
              <a:t>and</a:t>
            </a:r>
            <a:r>
              <a:rPr lang="de-DE" dirty="0" smtClean="0">
                <a:latin typeface="Iowan Old Style Roman"/>
                <a:cs typeface="Iowan Old Style Roman"/>
              </a:rPr>
              <a:t> MVC</a:t>
            </a:r>
          </a:p>
          <a:p>
            <a:r>
              <a:rPr lang="de-DE" dirty="0" err="1" smtClean="0">
                <a:latin typeface="Iowan Old Style Roman"/>
                <a:cs typeface="Iowan Old Style Roman"/>
              </a:rPr>
              <a:t>Metrics</a:t>
            </a:r>
            <a:endParaRPr lang="de-DE" dirty="0" smtClean="0">
              <a:latin typeface="Iowan Old Style Roman"/>
              <a:cs typeface="Iowan Old Style Roman"/>
            </a:endParaRPr>
          </a:p>
          <a:p>
            <a:r>
              <a:rPr lang="de-DE" dirty="0" smtClean="0">
                <a:latin typeface="Iowan Old Style Roman"/>
                <a:cs typeface="Iowan Old Style Roman"/>
              </a:rPr>
              <a:t>CI, BM</a:t>
            </a:r>
          </a:p>
          <a:p>
            <a:r>
              <a:rPr lang="de-DE" dirty="0" err="1" smtClean="0">
                <a:latin typeface="Iowan Old Style Roman"/>
                <a:cs typeface="Iowan Old Style Roman"/>
              </a:rPr>
              <a:t>Cost</a:t>
            </a:r>
            <a:r>
              <a:rPr lang="de-DE" dirty="0" smtClean="0">
                <a:latin typeface="Iowan Old Style Roman"/>
                <a:cs typeface="Iowan Old Style Roman"/>
              </a:rPr>
              <a:t> </a:t>
            </a:r>
            <a:r>
              <a:rPr lang="de-DE" dirty="0" err="1" smtClean="0">
                <a:latin typeface="Iowan Old Style Roman"/>
                <a:cs typeface="Iowan Old Style Roman"/>
              </a:rPr>
              <a:t>Estimation</a:t>
            </a:r>
            <a:endParaRPr lang="de-DE" dirty="0" smtClean="0">
              <a:latin typeface="Iowan Old Style Roman"/>
              <a:cs typeface="Iowan Old Style Roman"/>
            </a:endParaRPr>
          </a:p>
          <a:p>
            <a:r>
              <a:rPr lang="de-DE" dirty="0" smtClean="0">
                <a:latin typeface="Iowan Old Style Roman"/>
                <a:cs typeface="Iowan Old Style Roman"/>
              </a:rPr>
              <a:t>Design Patterns</a:t>
            </a:r>
          </a:p>
          <a:p>
            <a:r>
              <a:rPr lang="de-DE" dirty="0" smtClean="0">
                <a:latin typeface="Iowan Old Style Roman"/>
                <a:cs typeface="Iowan Old Style Roman"/>
              </a:rPr>
              <a:t>Components </a:t>
            </a:r>
            <a:r>
              <a:rPr lang="de-DE" dirty="0" err="1" smtClean="0">
                <a:latin typeface="Iowan Old Style Roman"/>
                <a:cs typeface="Iowan Old Style Roman"/>
              </a:rPr>
              <a:t>and</a:t>
            </a:r>
            <a:r>
              <a:rPr lang="de-DE" dirty="0" smtClean="0">
                <a:latin typeface="Iowan Old Style Roman"/>
                <a:cs typeface="Iowan Old Style Roman"/>
              </a:rPr>
              <a:t> Interfaces</a:t>
            </a:r>
          </a:p>
          <a:p>
            <a:r>
              <a:rPr lang="de-DE" dirty="0" err="1" smtClean="0">
                <a:latin typeface="Iowan Old Style Roman"/>
                <a:cs typeface="Iowan Old Style Roman"/>
              </a:rPr>
              <a:t>Dependency</a:t>
            </a:r>
            <a:r>
              <a:rPr lang="de-DE" dirty="0" smtClean="0">
                <a:latin typeface="Iowan Old Style Roman"/>
                <a:cs typeface="Iowan Old Style Roman"/>
              </a:rPr>
              <a:t> </a:t>
            </a:r>
            <a:r>
              <a:rPr lang="de-DE" dirty="0" err="1" smtClean="0">
                <a:latin typeface="Iowan Old Style Roman"/>
                <a:cs typeface="Iowan Old Style Roman"/>
              </a:rPr>
              <a:t>Injection</a:t>
            </a:r>
            <a:endParaRPr lang="de-DE" dirty="0" smtClean="0">
              <a:latin typeface="Iowan Old Style Roman"/>
              <a:cs typeface="Iowan Old Style Roman"/>
            </a:endParaRPr>
          </a:p>
          <a:p>
            <a:r>
              <a:rPr lang="de-DE" dirty="0" smtClean="0">
                <a:latin typeface="Iowan Old Style Roman"/>
                <a:cs typeface="Iowan Old Style Roman"/>
              </a:rPr>
              <a:t>GUI Development</a:t>
            </a:r>
            <a:endParaRPr lang="de-DE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230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97088" cy="1143000"/>
          </a:xfrm>
        </p:spPr>
        <p:txBody>
          <a:bodyPr/>
          <a:lstStyle/>
          <a:p>
            <a:r>
              <a:rPr lang="de-DE" u="sng" dirty="0" smtClean="0">
                <a:latin typeface="Iowan Old Style Roman"/>
                <a:cs typeface="Iowan Old Style Roman"/>
              </a:rPr>
              <a:t>Version </a:t>
            </a:r>
            <a:r>
              <a:rPr lang="de-DE" u="sng" dirty="0" err="1" smtClean="0">
                <a:latin typeface="Iowan Old Style Roman"/>
                <a:cs typeface="Iowan Old Style Roman"/>
              </a:rPr>
              <a:t>Control</a:t>
            </a:r>
            <a:r>
              <a:rPr lang="de-DE" u="sng" dirty="0" smtClean="0">
                <a:latin typeface="Iowan Old Style Roman"/>
                <a:cs typeface="Iowan Old Style Roman"/>
              </a:rPr>
              <a:t> Systems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Iowan Old Style Roman"/>
                <a:cs typeface="Iowan Old Style Roman"/>
              </a:rPr>
              <a:t>Teamarbeit -&gt; Zugriff gemeinsamen Code</a:t>
            </a:r>
          </a:p>
          <a:p>
            <a:r>
              <a:rPr lang="de-DE" sz="2000" dirty="0" err="1" smtClean="0">
                <a:latin typeface="Iowan Old Style Roman"/>
                <a:cs typeface="Iowan Old Style Roman"/>
              </a:rPr>
              <a:t>Github</a:t>
            </a:r>
            <a:endParaRPr lang="de-DE" sz="2000" dirty="0" smtClean="0">
              <a:latin typeface="Iowan Old Style Roman"/>
              <a:cs typeface="Iowan Old Style Roman"/>
            </a:endParaRPr>
          </a:p>
          <a:p>
            <a:pPr lvl="1"/>
            <a:r>
              <a:rPr lang="de-DE" sz="1600" dirty="0" smtClean="0">
                <a:latin typeface="Iowan Old Style Roman"/>
                <a:cs typeface="Iowan Old Style Roman"/>
              </a:rPr>
              <a:t>gleichzeitig, </a:t>
            </a:r>
            <a:r>
              <a:rPr lang="de-DE" sz="1600" dirty="0" err="1" smtClean="0">
                <a:latin typeface="Iowan Old Style Roman"/>
                <a:cs typeface="Iowan Old Style Roman"/>
              </a:rPr>
              <a:t>Merge</a:t>
            </a:r>
            <a:r>
              <a:rPr lang="de-DE" sz="1600" dirty="0" smtClean="0">
                <a:latin typeface="Iowan Old Style Roman"/>
                <a:cs typeface="Iowan Old Style Roman"/>
              </a:rPr>
              <a:t> ( Lokale Kopie)</a:t>
            </a:r>
          </a:p>
          <a:p>
            <a:pPr lvl="1"/>
            <a:r>
              <a:rPr lang="de-DE" sz="1600" dirty="0" err="1" smtClean="0">
                <a:latin typeface="Iowan Old Style Roman"/>
                <a:cs typeface="Iowan Old Style Roman"/>
              </a:rPr>
              <a:t>Netbeanseinbindung</a:t>
            </a:r>
            <a:endParaRPr lang="de-DE" sz="1600" dirty="0">
              <a:latin typeface="Iowan Old Style Roman"/>
              <a:cs typeface="Iowan Old Style Roman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25573"/>
            <a:ext cx="6322630" cy="34544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77" y="1600200"/>
            <a:ext cx="1446779" cy="9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3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Iowan Old Style Roman"/>
                <a:cs typeface="Iowan Old Style Roman"/>
              </a:rPr>
              <a:t>Scrum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>
                <a:latin typeface="Iowan Old Style Roman"/>
                <a:cs typeface="Iowan Old Style Roman"/>
              </a:rPr>
              <a:t>Agile Software Entwicklung mit Teamfokus</a:t>
            </a:r>
          </a:p>
          <a:p>
            <a:endParaRPr lang="de-DE" dirty="0" smtClean="0">
              <a:latin typeface="Iowan Old Style Roman"/>
              <a:cs typeface="Iowan Old Style Roman"/>
            </a:endParaRPr>
          </a:p>
          <a:p>
            <a:endParaRPr lang="de-DE" dirty="0">
              <a:latin typeface="Iowan Old Style Roman"/>
              <a:cs typeface="Iowan Old Style Roman"/>
            </a:endParaRPr>
          </a:p>
          <a:p>
            <a:endParaRPr lang="de-DE" dirty="0" smtClean="0">
              <a:latin typeface="Iowan Old Style Roman"/>
              <a:cs typeface="Iowan Old Style Roman"/>
            </a:endParaRPr>
          </a:p>
          <a:p>
            <a:endParaRPr lang="de-DE" dirty="0">
              <a:latin typeface="Iowan Old Style Roman"/>
              <a:cs typeface="Iowan Old Style Roman"/>
            </a:endParaRPr>
          </a:p>
          <a:p>
            <a:endParaRPr lang="de-DE" dirty="0" smtClean="0">
              <a:latin typeface="Iowan Old Style Roman"/>
              <a:cs typeface="Iowan Old Style Roman"/>
            </a:endParaRPr>
          </a:p>
          <a:p>
            <a:r>
              <a:rPr lang="de-DE" sz="2800" dirty="0" err="1" smtClean="0">
                <a:latin typeface="Iowan Old Style Roman"/>
                <a:cs typeface="Iowan Old Style Roman"/>
              </a:rPr>
              <a:t>Scrumwise</a:t>
            </a:r>
            <a:r>
              <a:rPr lang="de-DE" dirty="0" smtClean="0">
                <a:latin typeface="Iowan Old Style Roman"/>
                <a:cs typeface="Iowan Old Style Roman"/>
              </a:rPr>
              <a:t> </a:t>
            </a:r>
            <a:endParaRPr lang="de-DE" dirty="0">
              <a:latin typeface="Iowan Old Style Roman"/>
              <a:cs typeface="Iowan Old Style Roman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06" y="4868236"/>
            <a:ext cx="1240537" cy="124053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85" y="2463700"/>
            <a:ext cx="5475832" cy="25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5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Iowan Old Style Roman"/>
                <a:cs typeface="Iowan Old Style Roman"/>
              </a:rPr>
              <a:t>Scrum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rcRect l="12990" r="12990"/>
          <a:stretch>
            <a:fillRect/>
          </a:stretch>
        </p:blipFill>
        <p:spPr>
          <a:xfrm>
            <a:off x="250127" y="1417638"/>
            <a:ext cx="2952603" cy="1623818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168" y="1499477"/>
            <a:ext cx="3732080" cy="1541979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27" y="3961660"/>
            <a:ext cx="5742825" cy="24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Iowan Old Style Roman"/>
                <a:cs typeface="Iowan Old Style Roman"/>
              </a:rPr>
              <a:t>Layers</a:t>
            </a:r>
            <a:r>
              <a:rPr lang="de-DE" u="sng" dirty="0" smtClean="0">
                <a:latin typeface="Iowan Old Style Roman"/>
                <a:cs typeface="Iowan Old Style Roman"/>
              </a:rPr>
              <a:t> </a:t>
            </a:r>
            <a:r>
              <a:rPr lang="de-DE" u="sng" dirty="0" err="1" smtClean="0">
                <a:latin typeface="Iowan Old Style Roman"/>
                <a:cs typeface="Iowan Old Style Roman"/>
              </a:rPr>
              <a:t>and</a:t>
            </a:r>
            <a:r>
              <a:rPr lang="de-DE" u="sng" dirty="0" smtClean="0">
                <a:latin typeface="Iowan Old Style Roman"/>
                <a:cs typeface="Iowan Old Style Roman"/>
              </a:rPr>
              <a:t> MVC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>
                <a:latin typeface="Iowan Old Style Roman"/>
                <a:cs typeface="Iowan Old Style Roman"/>
              </a:rPr>
              <a:t>Observer Pattern als typische </a:t>
            </a:r>
            <a:r>
              <a:rPr lang="de-DE" sz="2800" dirty="0" err="1" smtClean="0">
                <a:latin typeface="Iowan Old Style Roman"/>
                <a:cs typeface="Iowan Old Style Roman"/>
              </a:rPr>
              <a:t>IoC</a:t>
            </a:r>
            <a:r>
              <a:rPr lang="de-DE" sz="2800" dirty="0" smtClean="0">
                <a:latin typeface="Iowan Old Style Roman"/>
                <a:cs typeface="Iowan Old Style Roman"/>
              </a:rPr>
              <a:t> Implementierung (Abstraktion)</a:t>
            </a:r>
          </a:p>
          <a:p>
            <a:r>
              <a:rPr lang="de-DE" sz="2800" dirty="0" smtClean="0">
                <a:latin typeface="Iowan Old Style Roman"/>
                <a:cs typeface="Iowan Old Style Roman"/>
              </a:rPr>
              <a:t>Vermeidung von </a:t>
            </a:r>
            <a:r>
              <a:rPr lang="de-DE" sz="2800" dirty="0" err="1" smtClean="0">
                <a:latin typeface="Iowan Old Style Roman"/>
                <a:cs typeface="Iowan Old Style Roman"/>
              </a:rPr>
              <a:t>Cycles</a:t>
            </a:r>
            <a:r>
              <a:rPr lang="de-DE" sz="2800" dirty="0" smtClean="0">
                <a:latin typeface="Iowan Old Style Roman"/>
                <a:cs typeface="Iowan Old Style Roman"/>
              </a:rPr>
              <a:t> und Layer </a:t>
            </a:r>
            <a:r>
              <a:rPr lang="de-DE" sz="2800" dirty="0" err="1" smtClean="0">
                <a:latin typeface="Iowan Old Style Roman"/>
                <a:cs typeface="Iowan Old Style Roman"/>
              </a:rPr>
              <a:t>Conflicts</a:t>
            </a:r>
            <a:endParaRPr lang="de-DE" sz="2800" dirty="0" smtClean="0">
              <a:latin typeface="Iowan Old Style Roman"/>
              <a:cs typeface="Iowan Old Style Roman"/>
            </a:endParaRPr>
          </a:p>
          <a:p>
            <a:r>
              <a:rPr lang="de-DE" sz="2800" dirty="0" smtClean="0">
                <a:latin typeface="Iowan Old Style Roman"/>
                <a:cs typeface="Iowan Old Style Roman"/>
              </a:rPr>
              <a:t>Saubere MVC-Architektur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66" y="4033832"/>
            <a:ext cx="3168799" cy="23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9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Iowan Old Style Roman"/>
                <a:cs typeface="Iowan Old Style Roman"/>
              </a:rPr>
              <a:t>Layers</a:t>
            </a:r>
            <a:r>
              <a:rPr lang="de-DE" u="sng" dirty="0" smtClean="0">
                <a:latin typeface="Iowan Old Style Roman"/>
                <a:cs typeface="Iowan Old Style Roman"/>
              </a:rPr>
              <a:t> </a:t>
            </a:r>
            <a:r>
              <a:rPr lang="de-DE" u="sng" dirty="0" err="1" smtClean="0">
                <a:latin typeface="Iowan Old Style Roman"/>
                <a:cs typeface="Iowan Old Style Roman"/>
              </a:rPr>
              <a:t>and</a:t>
            </a:r>
            <a:r>
              <a:rPr lang="de-DE" u="sng" dirty="0" smtClean="0">
                <a:latin typeface="Iowan Old Style Roman"/>
                <a:cs typeface="Iowan Old Style Roman"/>
              </a:rPr>
              <a:t> MVC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Iowan Old Style Roman"/>
                <a:cs typeface="Iowan Old Style Roman"/>
              </a:rPr>
              <a:t>Structure</a:t>
            </a:r>
            <a:r>
              <a:rPr lang="de-DE" dirty="0" smtClean="0">
                <a:latin typeface="Iowan Old Style Roman"/>
                <a:cs typeface="Iowan Old Style Roman"/>
              </a:rPr>
              <a:t> 101: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53" y="2180041"/>
            <a:ext cx="373807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1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Iowan Old Style Roman"/>
                <a:cs typeface="Iowan Old Style Roman"/>
              </a:rPr>
              <a:t>Metrics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Iowan Old Style Roman"/>
                <a:cs typeface="Iowan Old Style Roman"/>
              </a:rPr>
              <a:t>Layers</a:t>
            </a:r>
            <a:r>
              <a:rPr lang="de-DE" dirty="0" smtClean="0">
                <a:latin typeface="Iowan Old Style Roman"/>
                <a:cs typeface="Iowan Old Style Roman"/>
              </a:rPr>
              <a:t>, </a:t>
            </a:r>
            <a:r>
              <a:rPr lang="de-DE" dirty="0" err="1" smtClean="0">
                <a:latin typeface="Iowan Old Style Roman"/>
                <a:cs typeface="Iowan Old Style Roman"/>
              </a:rPr>
              <a:t>Complexity</a:t>
            </a:r>
            <a:endParaRPr lang="de-DE" dirty="0" smtClean="0">
              <a:latin typeface="Iowan Old Style Roman"/>
              <a:cs typeface="Iowan Old Style Roman"/>
            </a:endParaRPr>
          </a:p>
          <a:p>
            <a:r>
              <a:rPr lang="de-DE" dirty="0" smtClean="0">
                <a:latin typeface="Iowan Old Style Roman"/>
                <a:cs typeface="Iowan Old Style Roman"/>
              </a:rPr>
              <a:t>Sonar als gute Übersicht / Kontrolle</a:t>
            </a:r>
            <a:endParaRPr lang="de-DE" dirty="0">
              <a:latin typeface="Iowan Old Style Roman"/>
              <a:cs typeface="Iowan Old Style Roman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89158"/>
            <a:ext cx="3624359" cy="302029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573" y="3055427"/>
            <a:ext cx="4319406" cy="28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Iowan Old Style Roman"/>
                <a:cs typeface="Iowan Old Style Roman"/>
              </a:rPr>
              <a:t>CI, BM</a:t>
            </a:r>
            <a:endParaRPr lang="de-DE" u="sng" dirty="0">
              <a:latin typeface="Iowan Old Style Roman"/>
              <a:cs typeface="Iowan Old Style Roman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>
                <a:latin typeface="Iowan Old Style Roman"/>
                <a:cs typeface="Iowan Old Style Roman"/>
              </a:rPr>
              <a:t>Einchecken </a:t>
            </a:r>
            <a:r>
              <a:rPr lang="de-DE" sz="2600" dirty="0" smtClean="0">
                <a:latin typeface="Iowan Old Style Roman"/>
                <a:cs typeface="Iowan Old Style Roman"/>
                <a:sym typeface="Wingdings"/>
              </a:rPr>
              <a:t> fortl. Zusammenfügen</a:t>
            </a:r>
            <a:endParaRPr lang="de-DE" sz="2600" dirty="0" smtClean="0">
              <a:latin typeface="Iowan Old Style Roman"/>
              <a:cs typeface="Iowan Old Style Roman"/>
            </a:endParaRPr>
          </a:p>
          <a:p>
            <a:pPr lvl="1"/>
            <a:r>
              <a:rPr lang="de-DE" sz="1800" dirty="0" smtClean="0">
                <a:latin typeface="Iowan Old Style Roman"/>
                <a:cs typeface="Iowan Old Style Roman"/>
              </a:rPr>
              <a:t>Übersetzen / Linken</a:t>
            </a:r>
          </a:p>
          <a:p>
            <a:pPr lvl="1"/>
            <a:r>
              <a:rPr lang="de-DE" sz="1800" dirty="0" err="1" smtClean="0">
                <a:latin typeface="Iowan Old Style Roman"/>
                <a:cs typeface="Iowan Old Style Roman"/>
              </a:rPr>
              <a:t>Autom</a:t>
            </a:r>
            <a:r>
              <a:rPr lang="de-DE" sz="1800" dirty="0" smtClean="0">
                <a:latin typeface="Iowan Old Style Roman"/>
                <a:cs typeface="Iowan Old Style Roman"/>
              </a:rPr>
              <a:t>. Tests</a:t>
            </a:r>
          </a:p>
          <a:p>
            <a:pPr lvl="1"/>
            <a:r>
              <a:rPr lang="de-DE" sz="1800" dirty="0" err="1" smtClean="0">
                <a:latin typeface="Iowan Old Style Roman"/>
                <a:cs typeface="Iowan Old Style Roman"/>
              </a:rPr>
              <a:t>Metriken</a:t>
            </a:r>
            <a:endParaRPr lang="de-DE" sz="2600" dirty="0" smtClean="0">
              <a:latin typeface="Iowan Old Style Roman"/>
              <a:cs typeface="Iowan Old Style Roman"/>
            </a:endParaRPr>
          </a:p>
          <a:p>
            <a:r>
              <a:rPr lang="de-DE" sz="2600" dirty="0" err="1" smtClean="0">
                <a:latin typeface="Iowan Old Style Roman"/>
                <a:cs typeface="Iowan Old Style Roman"/>
              </a:rPr>
              <a:t>Continuous</a:t>
            </a:r>
            <a:r>
              <a:rPr lang="de-DE" sz="2600" dirty="0" smtClean="0">
                <a:latin typeface="Iowan Old Style Roman"/>
                <a:cs typeface="Iowan Old Style Roman"/>
              </a:rPr>
              <a:t> Integration: Jenkins</a:t>
            </a:r>
          </a:p>
          <a:p>
            <a:pPr marL="0" indent="0">
              <a:buNone/>
            </a:pPr>
            <a:endParaRPr lang="de-DE" dirty="0">
              <a:latin typeface="Iowan Old Style Roman"/>
              <a:cs typeface="Iowan Old Style Roman"/>
            </a:endParaRPr>
          </a:p>
          <a:p>
            <a:r>
              <a:rPr lang="de-DE" sz="2400" dirty="0" err="1" smtClean="0">
                <a:latin typeface="Iowan Old Style Roman"/>
                <a:cs typeface="Iowan Old Style Roman"/>
              </a:rPr>
              <a:t>Build</a:t>
            </a:r>
            <a:r>
              <a:rPr lang="de-DE" sz="2400" dirty="0" smtClean="0">
                <a:latin typeface="Iowan Old Style Roman"/>
                <a:cs typeface="Iowan Old Style Roman"/>
              </a:rPr>
              <a:t> Management: </a:t>
            </a:r>
            <a:r>
              <a:rPr lang="de-DE" sz="2400" dirty="0" err="1" smtClean="0">
                <a:latin typeface="Iowan Old Style Roman"/>
                <a:cs typeface="Iowan Old Style Roman"/>
              </a:rPr>
              <a:t>Maven</a:t>
            </a:r>
            <a:endParaRPr lang="de-DE" sz="2400" dirty="0" smtClean="0">
              <a:latin typeface="Iowan Old Style Roman"/>
              <a:cs typeface="Iowan Old Style Roman"/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30" y="4671184"/>
            <a:ext cx="1617645" cy="1841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40130"/>
            <a:ext cx="6999069" cy="3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8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Macintosh PowerPoint</Application>
  <PresentationFormat>Bildschirmpräsentation (4:3)</PresentationFormat>
  <Paragraphs>148</Paragraphs>
  <Slides>14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Office-Design</vt:lpstr>
      <vt:lpstr>Projektpräsentation Software Engineering</vt:lpstr>
      <vt:lpstr>Gliederung</vt:lpstr>
      <vt:lpstr>Version Control Systems</vt:lpstr>
      <vt:lpstr>Scrum</vt:lpstr>
      <vt:lpstr>Scrum</vt:lpstr>
      <vt:lpstr>Layers and MVC</vt:lpstr>
      <vt:lpstr>Layers and MVC</vt:lpstr>
      <vt:lpstr>Metrics</vt:lpstr>
      <vt:lpstr>CI, BM</vt:lpstr>
      <vt:lpstr>Cost Estimation</vt:lpstr>
      <vt:lpstr>Design Patterns</vt:lpstr>
      <vt:lpstr>Components and Interfaces</vt:lpstr>
      <vt:lpstr>Dependency Injection</vt:lpstr>
      <vt:lpstr>GUI Development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</dc:creator>
  <cp:lastModifiedBy>Tobias</cp:lastModifiedBy>
  <cp:revision>29</cp:revision>
  <dcterms:created xsi:type="dcterms:W3CDTF">2015-01-15T16:16:09Z</dcterms:created>
  <dcterms:modified xsi:type="dcterms:W3CDTF">2015-01-16T08:35:11Z</dcterms:modified>
</cp:coreProperties>
</file>