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AE47-408E-BED0-55F9-296A27545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43867-AEB1-8A41-0CB8-459502267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0EC1-A045-11E9-87AB-0F59FDE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30BA-E953-9A67-8FE0-E308CCF6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E389-1C5F-CEE1-17BB-B8CC7238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652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8BD-C0CF-0BF4-A7A3-A0D93136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81E5-5F57-D19F-5EE6-05759DDAC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6004-99ED-0E94-83B0-73E7BA3E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E1F6-C368-91C7-0135-5CF68D17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7B9-5B67-2E5E-6C52-CBB1EF55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433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324F9-75FA-224B-65DC-3DF069FE2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C508-D853-75A6-9A0E-187C0D75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F16-D0CD-F471-745A-794B47AF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787A-47FF-39B2-B454-8A5D1490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7774-5992-E0C6-BA36-4EA003F3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28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0C55-F338-93A2-76B7-CACB1697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6940-90CC-B847-0EA1-C0607505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EBDD-71DC-7C64-4593-DA8690ED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7C9C-FC4E-AEBF-8CB9-04828FE0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CD0E-4D8F-F16A-0808-F5DB7C0E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67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CFA2-10CB-1384-2C3A-22F0DD8E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7F98-5618-500F-E0D5-AD694C4B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914D-CB5B-65A3-7CD2-AD2F6C0C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1321-91CA-017D-5BBA-F7AB74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2CF9-A82A-F01D-CEB2-8407856B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86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D738-B343-2C2C-3825-67E7F53D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FA21-54A1-BA52-1876-C9D899482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114D-AD55-2552-D42F-035393D6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6C43-83FE-DED0-DA90-9B42131E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0949-EF8C-4B95-A334-FA06253A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B452-E1C2-1E06-EDAE-8AC87190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0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69E3-61F4-8412-DE82-BD3DD0E1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58CC-D82E-3400-1F4F-C3FA8A9F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0B72-EA76-CCF3-B1A5-BCC3A9CB1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20143-347F-000E-D358-4DB17066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10A35-7D39-78C8-8632-86B2C565B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05A51-6A47-A16C-31DA-5A3199B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CDC46-6AE9-E3C2-73ED-100918B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3E3E-3FC8-CC99-5378-CD4BA24E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28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CCF8-A308-D395-CC50-A5EAD3C7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2720B-F930-1C9A-BDE8-BE558211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0EA4A-5D7A-638F-6F60-BA9A92B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53B01-D51F-1CC6-7E53-3AC25061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227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4991B-A915-661E-03BF-3284DEF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94D42-4B3F-9577-91D3-0385D71E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7067-B222-CAC0-5D04-EF71AA4C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56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FF85-2F1B-5887-11B0-B487246B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2C11-3B2B-5414-9362-41D0FA19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485F-2AA8-9640-2070-91452CE1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46CA-F934-F96B-6012-FE92784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7D64C-A2EA-71F3-259D-D0B21BB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8BF3-14C5-A71F-CE51-19A1081C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949-8893-0799-5931-BD7F4E2B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10C46-0179-45C9-5F83-FFD62F280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2A21F-1E91-B751-6125-10AA4B7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CB9-AFC6-E2D2-D88F-62112F4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822C-FA04-7D0B-A31C-53D5720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2C7E-08B4-5F24-EA8D-7621ACBD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4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33474-9225-2516-C822-7CF0C3F8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9400C-7911-A7FE-D4AE-7F481759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2C3D-B737-2D4B-27F4-B6992B0E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CF02-64F7-F608-4612-0CE81D1E4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9244-6A4F-021B-1B42-754290C1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82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B9A2-2C2D-66A3-F479-35833E7DC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8CAA8-C67D-5D87-912F-CA296714F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Tomas Ondrejka</a:t>
            </a:r>
          </a:p>
        </p:txBody>
      </p:sp>
    </p:spTree>
    <p:extLst>
      <p:ext uri="{BB962C8B-B14F-4D97-AF65-F5344CB8AC3E}">
        <p14:creationId xmlns:p14="http://schemas.microsoft.com/office/powerpoint/2010/main" val="206777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7F61-7CA5-07C8-DFC8-327688DB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Difference between Individuals and Wholesale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EA5E7-E96E-E9A2-BA95-300F0AA15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842" y="1825625"/>
            <a:ext cx="7728315" cy="4351338"/>
          </a:xfrm>
        </p:spPr>
      </p:pic>
    </p:spTree>
    <p:extLst>
      <p:ext uri="{BB962C8B-B14F-4D97-AF65-F5344CB8AC3E}">
        <p14:creationId xmlns:p14="http://schemas.microsoft.com/office/powerpoint/2010/main" val="342733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BF5-AF6B-C26E-C688-66FE9333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Comparision across geographical locations in terms of total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4C14CE-B9AE-DCF4-CCB4-B062E0B8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09" y="1825625"/>
            <a:ext cx="7724982" cy="4351338"/>
          </a:xfrm>
        </p:spPr>
      </p:pic>
    </p:spTree>
    <p:extLst>
      <p:ext uri="{BB962C8B-B14F-4D97-AF65-F5344CB8AC3E}">
        <p14:creationId xmlns:p14="http://schemas.microsoft.com/office/powerpoint/2010/main" val="339025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93F3-ED4B-852E-214E-4C81BE51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Comparision across geographical locations in terms of total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65BE1-31AD-4298-7642-D3F657EB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31" y="1825625"/>
            <a:ext cx="7711537" cy="4351338"/>
          </a:xfrm>
        </p:spPr>
      </p:pic>
    </p:spTree>
    <p:extLst>
      <p:ext uri="{BB962C8B-B14F-4D97-AF65-F5344CB8AC3E}">
        <p14:creationId xmlns:p14="http://schemas.microsoft.com/office/powerpoint/2010/main" val="117955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B8E7-6A3D-4428-25CA-D85DEF61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Store Sales Performance of Sales Personnel across Product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860B6-062F-9A7A-7CDE-DA2009A7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91" y="1825625"/>
            <a:ext cx="7740418" cy="4351338"/>
          </a:xfrm>
        </p:spPr>
      </p:pic>
    </p:spTree>
    <p:extLst>
      <p:ext uri="{BB962C8B-B14F-4D97-AF65-F5344CB8AC3E}">
        <p14:creationId xmlns:p14="http://schemas.microsoft.com/office/powerpoint/2010/main" val="43050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578-D165-6171-BE5B-6E461C88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Store Sales Performance of Sales Personnel across Product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5B1BA-C0E3-2A32-5F4E-1295650CE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66" y="1825625"/>
            <a:ext cx="7729668" cy="4351338"/>
          </a:xfrm>
        </p:spPr>
      </p:pic>
    </p:spTree>
    <p:extLst>
      <p:ext uri="{BB962C8B-B14F-4D97-AF65-F5344CB8AC3E}">
        <p14:creationId xmlns:p14="http://schemas.microsoft.com/office/powerpoint/2010/main" val="260317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A248-7537-6369-7261-2FA1F12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90" y="2766218"/>
            <a:ext cx="10515600" cy="1325563"/>
          </a:xfrm>
        </p:spPr>
        <p:txBody>
          <a:bodyPr/>
          <a:lstStyle/>
          <a:p>
            <a:r>
              <a:rPr lang="sk-SK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259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E506-9772-B7C8-57A2-2602FFE8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0808-39EB-7116-4DFE-13F66773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25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4C43-5071-5373-57EA-8F052016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E40-B84C-BEEC-BD48-AF3A1C5A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206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59C8-EE20-CD02-DAFB-25E45CD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7650-4312-34B6-9D11-4B8C3150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990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184-A6DB-91C8-8B8F-3B4F6D12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90" y="2522399"/>
            <a:ext cx="10515600" cy="1325563"/>
          </a:xfrm>
        </p:spPr>
        <p:txBody>
          <a:bodyPr/>
          <a:lstStyle/>
          <a:p>
            <a:r>
              <a:rPr lang="sk-SK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78970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28CF-62E3-8E6C-3BF3-7A1B6545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</a:t>
            </a:r>
            <a:r>
              <a:rPr lang="en-GB" dirty="0" err="1">
                <a:effectLst/>
              </a:rPr>
              <a:t>rofitab</a:t>
            </a:r>
            <a:r>
              <a:rPr lang="sk-SK" dirty="0">
                <a:effectLst/>
              </a:rPr>
              <a:t>i</a:t>
            </a:r>
            <a:r>
              <a:rPr lang="en-GB" dirty="0">
                <a:effectLst/>
              </a:rPr>
              <a:t>l</a:t>
            </a:r>
            <a:r>
              <a:rPr lang="sk-SK" dirty="0">
                <a:effectLst/>
              </a:rPr>
              <a:t>ity</a:t>
            </a:r>
            <a:r>
              <a:rPr lang="en-GB" dirty="0">
                <a:effectLst/>
              </a:rPr>
              <a:t> throughout the year</a:t>
            </a:r>
            <a:r>
              <a:rPr lang="sk-SK" dirty="0">
                <a:effectLst/>
              </a:rPr>
              <a:t> w</a:t>
            </a:r>
            <a:r>
              <a:rPr lang="en-GB" dirty="0" err="1">
                <a:effectLst/>
              </a:rPr>
              <a:t>ith</a:t>
            </a:r>
            <a:r>
              <a:rPr lang="en-GB" dirty="0">
                <a:effectLst/>
              </a:rPr>
              <a:t> Seasons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22315-4D6A-1FA7-C766-848CAB07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63" y="1825625"/>
            <a:ext cx="7896873" cy="4351338"/>
          </a:xfrm>
        </p:spPr>
      </p:pic>
    </p:spTree>
    <p:extLst>
      <p:ext uri="{BB962C8B-B14F-4D97-AF65-F5344CB8AC3E}">
        <p14:creationId xmlns:p14="http://schemas.microsoft.com/office/powerpoint/2010/main" val="336514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7364-5773-DC84-2EBF-F1E6F2FC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</a:t>
            </a:r>
            <a:r>
              <a:rPr lang="en-GB" dirty="0" err="1">
                <a:effectLst/>
              </a:rPr>
              <a:t>rofitab</a:t>
            </a:r>
            <a:r>
              <a:rPr lang="sk-SK" dirty="0">
                <a:effectLst/>
              </a:rPr>
              <a:t>i</a:t>
            </a:r>
            <a:r>
              <a:rPr lang="en-GB" dirty="0">
                <a:effectLst/>
              </a:rPr>
              <a:t>l</a:t>
            </a:r>
            <a:r>
              <a:rPr lang="sk-SK" dirty="0">
                <a:effectLst/>
              </a:rPr>
              <a:t>ity</a:t>
            </a:r>
            <a:r>
              <a:rPr lang="en-GB" dirty="0">
                <a:effectLst/>
              </a:rPr>
              <a:t> throughout the year</a:t>
            </a:r>
            <a:r>
              <a:rPr lang="sk-SK" dirty="0">
                <a:effectLst/>
              </a:rPr>
              <a:t> w</a:t>
            </a:r>
            <a:r>
              <a:rPr lang="en-GB" dirty="0" err="1">
                <a:effectLst/>
              </a:rPr>
              <a:t>ith</a:t>
            </a:r>
            <a:r>
              <a:rPr lang="en-GB" dirty="0">
                <a:effectLst/>
              </a:rPr>
              <a:t> Seasons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345D7-5CC8-5CAE-1497-55A57B85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995" y="1825625"/>
            <a:ext cx="7762010" cy="4351338"/>
          </a:xfrm>
        </p:spPr>
      </p:pic>
    </p:spTree>
    <p:extLst>
      <p:ext uri="{BB962C8B-B14F-4D97-AF65-F5344CB8AC3E}">
        <p14:creationId xmlns:p14="http://schemas.microsoft.com/office/powerpoint/2010/main" val="12173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4FC2-0191-2A33-AB7B-94D9D3E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Difference between Individuals and Wholesale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7310B-1E77-EDD9-3072-7E3BA830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222" y="1825625"/>
            <a:ext cx="7805555" cy="4351338"/>
          </a:xfrm>
        </p:spPr>
      </p:pic>
    </p:spTree>
    <p:extLst>
      <p:ext uri="{BB962C8B-B14F-4D97-AF65-F5344CB8AC3E}">
        <p14:creationId xmlns:p14="http://schemas.microsoft.com/office/powerpoint/2010/main" val="205772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DAI</vt:lpstr>
      <vt:lpstr>Analysis</vt:lpstr>
      <vt:lpstr>PowerPoint Presentation</vt:lpstr>
      <vt:lpstr>PowerPoint Presentation</vt:lpstr>
      <vt:lpstr>PowerPoint Presentation</vt:lpstr>
      <vt:lpstr>Visualizations</vt:lpstr>
      <vt:lpstr>Profitability throughout the year with Seasons</vt:lpstr>
      <vt:lpstr>Profitability throughout the year with Seasons</vt:lpstr>
      <vt:lpstr>Difference between Individuals and Wholesale Customers</vt:lpstr>
      <vt:lpstr>Difference between Individuals and Wholesale Customers</vt:lpstr>
      <vt:lpstr>Comparision across geographical locations in terms of total sales</vt:lpstr>
      <vt:lpstr>Comparision across geographical locations in terms of total sales</vt:lpstr>
      <vt:lpstr>Store Sales Performance of Sales Personnel across Product Categories</vt:lpstr>
      <vt:lpstr>Store Sales Performance of Sales Personnel across Product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Ondrejka</dc:creator>
  <cp:lastModifiedBy>Tomáš Ondrejka</cp:lastModifiedBy>
  <cp:revision>5</cp:revision>
  <dcterms:created xsi:type="dcterms:W3CDTF">2022-06-19T15:22:56Z</dcterms:created>
  <dcterms:modified xsi:type="dcterms:W3CDTF">2022-06-19T15:34:47Z</dcterms:modified>
</cp:coreProperties>
</file>