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may077.net/blog/2014/08/19/git-refresh-remote-branches/" TargetMode="External"/><Relationship Id="rId2" Type="http://schemas.openxmlformats.org/officeDocument/2006/relationships/hyperlink" Target="https://docs.djangoproject.com/ja/2.0/intro/tutorial0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9EA1B-2284-4C9C-942B-A0FCDBE9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80224"/>
            <a:ext cx="10572000" cy="2971051"/>
          </a:xfrm>
        </p:spPr>
        <p:txBody>
          <a:bodyPr/>
          <a:lstStyle/>
          <a:p>
            <a:pPr algn="ctr"/>
            <a:r>
              <a:rPr kumimoji="1" lang="ja-JP" altLang="en-US" sz="7200" dirty="0"/>
              <a:t>２３区当てクイズ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FEE092-7617-4662-B3BD-03CDD701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74559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3000" dirty="0"/>
              <a:t>15816044 </a:t>
            </a:r>
            <a:r>
              <a:rPr kumimoji="1" lang="ja-JP" altLang="en-US" sz="3000" dirty="0"/>
              <a:t>住田知悠</a:t>
            </a:r>
            <a:endParaRPr kumimoji="1" lang="en-US" altLang="ja-JP" sz="3000" dirty="0"/>
          </a:p>
          <a:p>
            <a:r>
              <a:rPr kumimoji="1" lang="en-US" altLang="ja-JP" sz="3000" dirty="0"/>
              <a:t>15816086 </a:t>
            </a:r>
            <a:r>
              <a:rPr kumimoji="1" lang="ja-JP" altLang="en-US" sz="3000" dirty="0"/>
              <a:t>牧田裕実</a:t>
            </a:r>
            <a:endParaRPr kumimoji="1" lang="en-US" altLang="ja-JP" sz="3000" dirty="0"/>
          </a:p>
          <a:p>
            <a:r>
              <a:rPr kumimoji="1" lang="en-US" altLang="ja-JP" sz="3000" dirty="0"/>
              <a:t>15816092 </a:t>
            </a:r>
            <a:r>
              <a:rPr kumimoji="1" lang="ja-JP" altLang="en-US" sz="3000" dirty="0"/>
              <a:t>森井勝大</a:t>
            </a:r>
            <a:endParaRPr kumimoji="1" lang="en-US" altLang="ja-JP" sz="3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69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32B99A-825C-4460-9335-A981CB050DBE}"/>
              </a:ext>
            </a:extLst>
          </p:cNvPr>
          <p:cNvSpPr/>
          <p:nvPr/>
        </p:nvSpPr>
        <p:spPr>
          <a:xfrm>
            <a:off x="4298623" y="2441542"/>
            <a:ext cx="7791102" cy="431747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8FCEA5F-73C9-4129-8E25-72BCBFD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＃概要：２３区を当てよう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067D9-FEA4-458B-9AE3-063357BF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75" y="3429000"/>
            <a:ext cx="10554574" cy="1663870"/>
          </a:xfrm>
        </p:spPr>
        <p:txBody>
          <a:bodyPr>
            <a:noAutofit/>
          </a:bodyPr>
          <a:lstStyle/>
          <a:p>
            <a:r>
              <a:rPr kumimoji="1" lang="ja-JP" altLang="en-US" sz="2800" dirty="0"/>
              <a:t>区のマークや特徴的な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建物が出てくるので、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どの区か予想して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回答する</a:t>
            </a:r>
          </a:p>
        </p:txBody>
      </p:sp>
      <p:pic>
        <p:nvPicPr>
          <p:cNvPr id="5" name="画像当て - Google Chrome 2018_07_23 15_49_59Trim">
            <a:hlinkClick r:id="" action="ppaction://media"/>
            <a:extLst>
              <a:ext uri="{FF2B5EF4-FFF2-40B4-BE49-F238E27FC236}">
                <a16:creationId xmlns:a16="http://schemas.microsoft.com/office/drawing/2014/main" id="{7E24EF08-6CAA-47D2-9CEA-259471BC6AA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49071" y="2595544"/>
            <a:ext cx="7535539" cy="40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9388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CEA5F-73C9-4129-8E25-72BCBFD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＃難易度選択が可能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067D9-FEA4-458B-9AE3-063357BF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46" y="2758430"/>
            <a:ext cx="10554574" cy="3282773"/>
          </a:xfrm>
        </p:spPr>
        <p:txBody>
          <a:bodyPr>
            <a:noAutofit/>
          </a:bodyPr>
          <a:lstStyle/>
          <a:p>
            <a:r>
              <a:rPr kumimoji="1" lang="ja-JP" altLang="en-US" sz="4000" dirty="0"/>
              <a:t>初級：区のマークとその説明</a:t>
            </a:r>
            <a:endParaRPr lang="en-US" altLang="ja-JP" sz="4000" dirty="0"/>
          </a:p>
          <a:p>
            <a:r>
              <a:rPr kumimoji="1" lang="ja-JP" altLang="en-US" sz="4000" dirty="0"/>
              <a:t>中級：その区の有名な建物</a:t>
            </a:r>
            <a:endParaRPr kumimoji="1" lang="en-US" altLang="ja-JP" sz="4000" dirty="0"/>
          </a:p>
          <a:p>
            <a:r>
              <a:rPr kumimoji="1" lang="ja-JP" altLang="en-US" sz="4000" dirty="0"/>
              <a:t>上級：区の形</a:t>
            </a:r>
            <a:endParaRPr kumimoji="1" lang="en-US" altLang="ja-JP" sz="4000" dirty="0"/>
          </a:p>
          <a:p>
            <a:r>
              <a:rPr kumimoji="1" lang="ja-JP" altLang="en-US" sz="4000" dirty="0"/>
              <a:t>超級：区の公式キャラクターなど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98478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CEA5F-73C9-4129-8E25-72BCBFD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＃データベースと連結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067D9-FEA4-458B-9AE3-063357BF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085474"/>
            <a:ext cx="10554574" cy="4507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データベースに各区の情報を登録</a:t>
            </a:r>
            <a:endParaRPr kumimoji="1" lang="en-US" altLang="ja-JP" sz="4000" dirty="0"/>
          </a:p>
          <a:p>
            <a:r>
              <a:rPr kumimoji="1" lang="ja-JP" altLang="en-US" sz="3600" dirty="0"/>
              <a:t>名前</a:t>
            </a:r>
            <a:endParaRPr kumimoji="1" lang="en-US" altLang="ja-JP" sz="3600" dirty="0"/>
          </a:p>
          <a:p>
            <a:r>
              <a:rPr kumimoji="1" lang="ja-JP" altLang="en-US" sz="3600" dirty="0"/>
              <a:t>各問題</a:t>
            </a:r>
            <a:endParaRPr kumimoji="1" lang="en-US" altLang="ja-JP" sz="3600" dirty="0"/>
          </a:p>
          <a:p>
            <a:r>
              <a:rPr kumimoji="1" lang="ja-JP" altLang="en-US" sz="3600" dirty="0"/>
              <a:t>すでに出題されたかどうかの判定の変数</a:t>
            </a:r>
            <a:endParaRPr kumimoji="1" lang="en-US" altLang="ja-JP" sz="3600" dirty="0"/>
          </a:p>
          <a:p>
            <a:r>
              <a:rPr kumimoji="1" lang="ja-JP" altLang="en-US" sz="3600" dirty="0"/>
              <a:t>正解かどうかの判定の変数</a:t>
            </a:r>
            <a:endParaRPr kumimoji="1" lang="en-US" altLang="ja-JP" sz="3600" dirty="0"/>
          </a:p>
          <a:p>
            <a:r>
              <a:rPr kumimoji="1" lang="ja-JP" altLang="en-US" sz="3600" dirty="0"/>
              <a:t>前の問題をチェックする変数</a:t>
            </a:r>
            <a:endParaRPr kumimoji="1" lang="en-US" altLang="ja-JP" sz="3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7A9F4EC1-253F-421A-AF06-B839CA623FC6}"/>
              </a:ext>
            </a:extLst>
          </p:cNvPr>
          <p:cNvSpPr/>
          <p:nvPr/>
        </p:nvSpPr>
        <p:spPr>
          <a:xfrm>
            <a:off x="414091" y="3154166"/>
            <a:ext cx="395909" cy="317471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83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CEA5F-73C9-4129-8E25-72BCBFD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＃リザルトが出る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067D9-FEA4-458B-9AE3-063357BF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04" y="0"/>
            <a:ext cx="10554574" cy="45078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en-US" altLang="ja-JP" sz="4000" dirty="0"/>
          </a:p>
          <a:p>
            <a:r>
              <a:rPr kumimoji="1" lang="ja-JP" altLang="en-US" sz="3600" dirty="0"/>
              <a:t>２３問解き終わるとリザルトが表示される</a:t>
            </a:r>
            <a:endParaRPr kumimoji="1" lang="en-US" altLang="ja-JP" sz="3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F38F58-9FB5-446B-9412-7CE48A05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86" y="3204128"/>
            <a:ext cx="5990769" cy="33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0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CEA5F-73C9-4129-8E25-72BCBFD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＃感想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067D9-FEA4-458B-9AE3-063357BF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22" y="1902980"/>
            <a:ext cx="10554574" cy="45078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en-US" altLang="ja-JP" sz="4000" dirty="0"/>
          </a:p>
          <a:p>
            <a:r>
              <a:rPr lang="ja-JP" altLang="en-US" sz="3600" dirty="0"/>
              <a:t>データベースに登録する情報を考えたり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１区１区登録することが大変だった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入力フォーム作成がなかなかうまくできず、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苦戦した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24858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CEA5F-73C9-4129-8E25-72BCBFD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＃参考文献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067D9-FEA4-458B-9AE3-063357BF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302" y="1902980"/>
            <a:ext cx="10554574" cy="45078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en-US" altLang="ja-JP" sz="4000" dirty="0"/>
          </a:p>
          <a:p>
            <a:r>
              <a:rPr lang="en-US" altLang="ja-JP" sz="3600" dirty="0">
                <a:hlinkClick r:id="rId2"/>
              </a:rPr>
              <a:t>https://docs.djangoproject.com/ja/2.0/intro/tutorial02/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en-US" altLang="ja-JP" sz="3600" dirty="0">
                <a:hlinkClick r:id="rId3"/>
              </a:rPr>
              <a:t>https://blog.amay077.net/blog/2014/08/19/git-refresh-remote-branches/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022584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62</TotalTime>
  <Words>151</Words>
  <Application>Microsoft Office PowerPoint</Application>
  <PresentationFormat>ワイド画面</PresentationFormat>
  <Paragraphs>36</Paragraphs>
  <Slides>7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ゴシック</vt:lpstr>
      <vt:lpstr>Century Gothic</vt:lpstr>
      <vt:lpstr>Wingdings 2</vt:lpstr>
      <vt:lpstr>クォータブル</vt:lpstr>
      <vt:lpstr>２３区当てクイズ</vt:lpstr>
      <vt:lpstr>＃概要：２３区を当てよう</vt:lpstr>
      <vt:lpstr>＃難易度選択が可能</vt:lpstr>
      <vt:lpstr>＃データベースと連結</vt:lpstr>
      <vt:lpstr>＃リザルトが出る</vt:lpstr>
      <vt:lpstr>＃感想</vt:lpstr>
      <vt:lpstr>＃参考文献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２３区当てクイズ</dc:title>
  <dc:creator>あんぬ 。</dc:creator>
  <cp:lastModifiedBy>あんぬ 。</cp:lastModifiedBy>
  <cp:revision>13</cp:revision>
  <dcterms:created xsi:type="dcterms:W3CDTF">2018-07-23T06:06:52Z</dcterms:created>
  <dcterms:modified xsi:type="dcterms:W3CDTF">2018-07-23T07:09:18Z</dcterms:modified>
</cp:coreProperties>
</file>