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5" autoAdjust="0"/>
    <p:restoredTop sz="96159" autoAdjust="0"/>
  </p:normalViewPr>
  <p:slideViewPr>
    <p:cSldViewPr>
      <p:cViewPr>
        <p:scale>
          <a:sx n="100" d="100"/>
          <a:sy n="100" d="100"/>
        </p:scale>
        <p:origin x="606" y="2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D0B107-20B5-4F29-8DF9-4A4132E4BBBF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45456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A9D865-A036-43C7-A618-44074F745AE3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90739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63986C-E60D-4842-BF5C-968247F0E894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9193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95E422-CCD5-478D-A8B1-69C1ABB8F058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62105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9006A2-3DCF-4348-8145-B05982C73462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4521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C03337A-433E-44BE-AE01-92891BD77FA1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420130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B9B235-BFCB-4729-BCE7-5E25F464F918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90018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90027E-83F5-4629-8C89-BE571A308C06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66677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21BE0C-33D1-4BAA-9885-99C0BDA829D1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548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4CF9C1-C7FB-474C-9F58-2DA88770D2B3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9678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BB1EDD-3482-4949-B974-EDD9832820AA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36731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ja-JP" altLang="ja-JP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ja-JP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E4B98A41-175D-46E4-9AC2-B926F2381B63}" type="slidenum">
              <a:rPr lang="ja-JP" altLang="ja-JP"/>
              <a:pPr/>
              <a:t>‹#›</a:t>
            </a:fld>
            <a:endParaRPr lang="ja-JP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B544347-4B74-4CBA-ABCD-A559B27B9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80" y="184912"/>
            <a:ext cx="4143887" cy="5805413"/>
          </a:xfrm>
          <a:prstGeom prst="rect">
            <a:avLst/>
          </a:prstGeom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7504" y="54962"/>
            <a:ext cx="2674377" cy="3497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ja-JP" sz="1800" b="1" dirty="0">
                <a:solidFill>
                  <a:srgbClr val="FFFF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Unopuino32 v0.4So Pinout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2084977" y="4780573"/>
            <a:ext cx="11588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800">
                <a:solidFill>
                  <a:srgbClr val="FFFF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D8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2084977" y="5009173"/>
            <a:ext cx="11588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800">
                <a:solidFill>
                  <a:srgbClr val="FFFF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D9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1668462" y="3391586"/>
            <a:ext cx="249033" cy="107722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3.3V</a:t>
            </a:r>
          </a:p>
        </p:txBody>
      </p:sp>
      <p:sp>
        <p:nvSpPr>
          <p:cNvPr id="145" name="Oval 4"/>
          <p:cNvSpPr>
            <a:spLocks noChangeArrowheads="1"/>
          </p:cNvSpPr>
          <p:nvPr/>
        </p:nvSpPr>
        <p:spPr bwMode="auto">
          <a:xfrm>
            <a:off x="2294176" y="2958123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6" name="Oval 4"/>
          <p:cNvSpPr>
            <a:spLocks noChangeArrowheads="1"/>
          </p:cNvSpPr>
          <p:nvPr/>
        </p:nvSpPr>
        <p:spPr bwMode="auto">
          <a:xfrm>
            <a:off x="2297801" y="3158594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7" name="Oval 4"/>
          <p:cNvSpPr>
            <a:spLocks noChangeArrowheads="1"/>
          </p:cNvSpPr>
          <p:nvPr/>
        </p:nvSpPr>
        <p:spPr bwMode="auto">
          <a:xfrm>
            <a:off x="2297801" y="3366234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8" name="Oval 4"/>
          <p:cNvSpPr>
            <a:spLocks noChangeArrowheads="1"/>
          </p:cNvSpPr>
          <p:nvPr/>
        </p:nvSpPr>
        <p:spPr bwMode="auto">
          <a:xfrm>
            <a:off x="2297801" y="374735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700">
              <a:latin typeface="+mn-lt"/>
            </a:endParaRPr>
          </a:p>
        </p:txBody>
      </p:sp>
      <p:sp>
        <p:nvSpPr>
          <p:cNvPr id="149" name="Oval 4"/>
          <p:cNvSpPr>
            <a:spLocks noChangeArrowheads="1"/>
          </p:cNvSpPr>
          <p:nvPr/>
        </p:nvSpPr>
        <p:spPr bwMode="auto">
          <a:xfrm>
            <a:off x="2297801" y="4145622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700">
              <a:latin typeface="+mn-lt"/>
            </a:endParaRPr>
          </a:p>
        </p:txBody>
      </p:sp>
      <p:sp>
        <p:nvSpPr>
          <p:cNvPr id="150" name="Oval 4"/>
          <p:cNvSpPr>
            <a:spLocks noChangeArrowheads="1"/>
          </p:cNvSpPr>
          <p:nvPr/>
        </p:nvSpPr>
        <p:spPr bwMode="auto">
          <a:xfrm>
            <a:off x="2494651" y="374735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700">
              <a:latin typeface="+mn-lt"/>
            </a:endParaRPr>
          </a:p>
        </p:txBody>
      </p:sp>
      <p:sp>
        <p:nvSpPr>
          <p:cNvPr id="151" name="Oval 4"/>
          <p:cNvSpPr>
            <a:spLocks noChangeArrowheads="1"/>
          </p:cNvSpPr>
          <p:nvPr/>
        </p:nvSpPr>
        <p:spPr bwMode="auto">
          <a:xfrm>
            <a:off x="2494775" y="394864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700">
              <a:latin typeface="+mn-lt"/>
            </a:endParaRPr>
          </a:p>
        </p:txBody>
      </p:sp>
      <p:sp>
        <p:nvSpPr>
          <p:cNvPr id="152" name="Oval 4"/>
          <p:cNvSpPr>
            <a:spLocks noChangeArrowheads="1"/>
          </p:cNvSpPr>
          <p:nvPr/>
        </p:nvSpPr>
        <p:spPr bwMode="auto">
          <a:xfrm>
            <a:off x="2494775" y="4154006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700">
              <a:latin typeface="+mn-lt"/>
            </a:endParaRPr>
          </a:p>
        </p:txBody>
      </p:sp>
      <p:sp>
        <p:nvSpPr>
          <p:cNvPr id="154" name="Text Box 81"/>
          <p:cNvSpPr txBox="1">
            <a:spLocks noChangeArrowheads="1"/>
          </p:cNvSpPr>
          <p:nvPr/>
        </p:nvSpPr>
        <p:spPr bwMode="auto">
          <a:xfrm>
            <a:off x="2760054" y="4176285"/>
            <a:ext cx="265063" cy="107722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GND</a:t>
            </a:r>
          </a:p>
        </p:txBody>
      </p:sp>
      <p:cxnSp>
        <p:nvCxnSpPr>
          <p:cNvPr id="155" name="AutoShape 82"/>
          <p:cNvCxnSpPr>
            <a:cxnSpLocks noChangeShapeType="1"/>
            <a:stCxn id="154" idx="1"/>
            <a:endCxn id="152" idx="6"/>
          </p:cNvCxnSpPr>
          <p:nvPr/>
        </p:nvCxnSpPr>
        <p:spPr bwMode="auto">
          <a:xfrm flipH="1">
            <a:off x="2647175" y="4230146"/>
            <a:ext cx="112879" cy="60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" name="Text Box 87"/>
          <p:cNvSpPr txBox="1">
            <a:spLocks noChangeArrowheads="1"/>
          </p:cNvSpPr>
          <p:nvPr/>
        </p:nvSpPr>
        <p:spPr bwMode="auto">
          <a:xfrm>
            <a:off x="1727760" y="3184178"/>
            <a:ext cx="191325" cy="107722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latin typeface="+mn-lt"/>
                <a:ea typeface="HGPｺﾞｼｯｸE" panose="020B0900000000000000" pitchFamily="50" charset="-128"/>
              </a:rPr>
              <a:t>EN</a:t>
            </a:r>
          </a:p>
        </p:txBody>
      </p:sp>
      <p:sp>
        <p:nvSpPr>
          <p:cNvPr id="163" name="Text Box 81"/>
          <p:cNvSpPr txBox="1">
            <a:spLocks noChangeArrowheads="1"/>
          </p:cNvSpPr>
          <p:nvPr/>
        </p:nvSpPr>
        <p:spPr bwMode="auto">
          <a:xfrm>
            <a:off x="1653577" y="3772006"/>
            <a:ext cx="265063" cy="10772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GND</a:t>
            </a:r>
          </a:p>
        </p:txBody>
      </p:sp>
      <p:sp>
        <p:nvSpPr>
          <p:cNvPr id="164" name="Text Box 94"/>
          <p:cNvSpPr txBox="1">
            <a:spLocks noChangeArrowheads="1"/>
          </p:cNvSpPr>
          <p:nvPr/>
        </p:nvSpPr>
        <p:spPr bwMode="auto">
          <a:xfrm>
            <a:off x="1737492" y="2980461"/>
            <a:ext cx="181707" cy="107722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5V</a:t>
            </a:r>
          </a:p>
        </p:txBody>
      </p:sp>
      <p:cxnSp>
        <p:nvCxnSpPr>
          <p:cNvPr id="166" name="AutoShape 140"/>
          <p:cNvCxnSpPr>
            <a:cxnSpLocks noChangeShapeType="1"/>
            <a:stCxn id="145" idx="2"/>
            <a:endCxn id="164" idx="3"/>
          </p:cNvCxnSpPr>
          <p:nvPr/>
        </p:nvCxnSpPr>
        <p:spPr bwMode="auto">
          <a:xfrm flipH="1" flipV="1">
            <a:off x="1919199" y="3034322"/>
            <a:ext cx="374977" cy="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9" name="AutoShape 140"/>
          <p:cNvCxnSpPr>
            <a:cxnSpLocks noChangeShapeType="1"/>
            <a:stCxn id="146" idx="2"/>
            <a:endCxn id="162" idx="3"/>
          </p:cNvCxnSpPr>
          <p:nvPr/>
        </p:nvCxnSpPr>
        <p:spPr bwMode="auto">
          <a:xfrm flipH="1">
            <a:off x="1919085" y="3234794"/>
            <a:ext cx="378716" cy="324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2" name="AutoShape 140"/>
          <p:cNvCxnSpPr>
            <a:cxnSpLocks noChangeShapeType="1"/>
            <a:stCxn id="147" idx="2"/>
            <a:endCxn id="3166" idx="3"/>
          </p:cNvCxnSpPr>
          <p:nvPr/>
        </p:nvCxnSpPr>
        <p:spPr bwMode="auto">
          <a:xfrm flipH="1">
            <a:off x="1917495" y="3442434"/>
            <a:ext cx="380306" cy="3013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" name="Text Box 94"/>
          <p:cNvSpPr txBox="1">
            <a:spLocks noChangeArrowheads="1"/>
          </p:cNvSpPr>
          <p:nvPr/>
        </p:nvSpPr>
        <p:spPr bwMode="auto">
          <a:xfrm>
            <a:off x="1733434" y="3580099"/>
            <a:ext cx="181707" cy="107722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5V</a:t>
            </a:r>
          </a:p>
        </p:txBody>
      </p:sp>
      <p:cxnSp>
        <p:nvCxnSpPr>
          <p:cNvPr id="176" name="AutoShape 140"/>
          <p:cNvCxnSpPr>
            <a:cxnSpLocks noChangeShapeType="1"/>
            <a:stCxn id="178" idx="2"/>
            <a:endCxn id="175" idx="3"/>
          </p:cNvCxnSpPr>
          <p:nvPr/>
        </p:nvCxnSpPr>
        <p:spPr bwMode="auto">
          <a:xfrm flipH="1">
            <a:off x="1915141" y="3633058"/>
            <a:ext cx="380626" cy="90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8" name="Oval 4"/>
          <p:cNvSpPr>
            <a:spLocks noChangeArrowheads="1"/>
          </p:cNvSpPr>
          <p:nvPr/>
        </p:nvSpPr>
        <p:spPr bwMode="auto">
          <a:xfrm>
            <a:off x="2295767" y="355685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700">
              <a:latin typeface="+mn-lt"/>
            </a:endParaRPr>
          </a:p>
        </p:txBody>
      </p:sp>
      <p:cxnSp>
        <p:nvCxnSpPr>
          <p:cNvPr id="181" name="AutoShape 140"/>
          <p:cNvCxnSpPr>
            <a:cxnSpLocks noChangeShapeType="1"/>
            <a:stCxn id="148" idx="2"/>
            <a:endCxn id="163" idx="3"/>
          </p:cNvCxnSpPr>
          <p:nvPr/>
        </p:nvCxnSpPr>
        <p:spPr bwMode="auto">
          <a:xfrm flipH="1">
            <a:off x="1918640" y="3823558"/>
            <a:ext cx="379161" cy="2309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" name="Text Box 81"/>
          <p:cNvSpPr txBox="1">
            <a:spLocks noChangeArrowheads="1"/>
          </p:cNvSpPr>
          <p:nvPr/>
        </p:nvSpPr>
        <p:spPr bwMode="auto">
          <a:xfrm>
            <a:off x="1652809" y="3973572"/>
            <a:ext cx="265063" cy="10772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GND</a:t>
            </a:r>
          </a:p>
        </p:txBody>
      </p:sp>
      <p:sp>
        <p:nvSpPr>
          <p:cNvPr id="192" name="Oval 4"/>
          <p:cNvSpPr>
            <a:spLocks noChangeArrowheads="1"/>
          </p:cNvSpPr>
          <p:nvPr/>
        </p:nvSpPr>
        <p:spPr bwMode="auto">
          <a:xfrm>
            <a:off x="2297801" y="3950682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700">
              <a:latin typeface="+mn-lt"/>
            </a:endParaRPr>
          </a:p>
        </p:txBody>
      </p:sp>
      <p:cxnSp>
        <p:nvCxnSpPr>
          <p:cNvPr id="193" name="AutoShape 140"/>
          <p:cNvCxnSpPr>
            <a:cxnSpLocks noChangeShapeType="1"/>
            <a:stCxn id="192" idx="2"/>
            <a:endCxn id="184" idx="3"/>
          </p:cNvCxnSpPr>
          <p:nvPr/>
        </p:nvCxnSpPr>
        <p:spPr bwMode="auto">
          <a:xfrm flipH="1">
            <a:off x="1917872" y="4026882"/>
            <a:ext cx="379929" cy="55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" name="Text Box 94"/>
          <p:cNvSpPr txBox="1">
            <a:spLocks noChangeArrowheads="1"/>
          </p:cNvSpPr>
          <p:nvPr/>
        </p:nvSpPr>
        <p:spPr bwMode="auto">
          <a:xfrm>
            <a:off x="3190431" y="3771032"/>
            <a:ext cx="30674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GPI36</a:t>
            </a:r>
          </a:p>
        </p:txBody>
      </p:sp>
      <p:sp>
        <p:nvSpPr>
          <p:cNvPr id="198" name="Text Box 87"/>
          <p:cNvSpPr txBox="1">
            <a:spLocks noChangeArrowheads="1"/>
          </p:cNvSpPr>
          <p:nvPr/>
        </p:nvSpPr>
        <p:spPr bwMode="auto">
          <a:xfrm>
            <a:off x="2745832" y="3771032"/>
            <a:ext cx="356434" cy="107722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 err="1">
                <a:latin typeface="+mn-lt"/>
                <a:ea typeface="HGPｺﾞｼｯｸE" panose="020B0900000000000000" pitchFamily="50" charset="-128"/>
              </a:rPr>
              <a:t>SensVP</a:t>
            </a:r>
            <a:endParaRPr lang="en-US" altLang="ja-JP" sz="700" dirty="0">
              <a:latin typeface="+mn-lt"/>
              <a:ea typeface="HGPｺﾞｼｯｸE" panose="020B0900000000000000" pitchFamily="50" charset="-128"/>
            </a:endParaRPr>
          </a:p>
        </p:txBody>
      </p:sp>
      <p:cxnSp>
        <p:nvCxnSpPr>
          <p:cNvPr id="200" name="AutoShape 82"/>
          <p:cNvCxnSpPr>
            <a:cxnSpLocks noChangeShapeType="1"/>
            <a:stCxn id="198" idx="1"/>
            <a:endCxn id="150" idx="6"/>
          </p:cNvCxnSpPr>
          <p:nvPr/>
        </p:nvCxnSpPr>
        <p:spPr bwMode="auto">
          <a:xfrm flipH="1" flipV="1">
            <a:off x="2647051" y="3823558"/>
            <a:ext cx="98781" cy="1335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AutoShape 82"/>
          <p:cNvCxnSpPr>
            <a:cxnSpLocks noChangeShapeType="1"/>
            <a:stCxn id="197" idx="1"/>
            <a:endCxn id="198" idx="3"/>
          </p:cNvCxnSpPr>
          <p:nvPr/>
        </p:nvCxnSpPr>
        <p:spPr bwMode="auto">
          <a:xfrm flipH="1">
            <a:off x="3102266" y="3824893"/>
            <a:ext cx="88165" cy="0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9" name="Text Box 94"/>
          <p:cNvSpPr txBox="1">
            <a:spLocks noChangeArrowheads="1"/>
          </p:cNvSpPr>
          <p:nvPr/>
        </p:nvSpPr>
        <p:spPr bwMode="auto">
          <a:xfrm>
            <a:off x="3615534" y="3770970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ADC1_0</a:t>
            </a:r>
          </a:p>
        </p:txBody>
      </p:sp>
      <p:cxnSp>
        <p:nvCxnSpPr>
          <p:cNvPr id="210" name="AutoShape 82"/>
          <p:cNvCxnSpPr>
            <a:cxnSpLocks noChangeShapeType="1"/>
            <a:stCxn id="209" idx="1"/>
            <a:endCxn id="197" idx="3"/>
          </p:cNvCxnSpPr>
          <p:nvPr/>
        </p:nvCxnSpPr>
        <p:spPr bwMode="auto">
          <a:xfrm flipH="1">
            <a:off x="3497173" y="3824831"/>
            <a:ext cx="118361" cy="62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" name="Text Box 94"/>
          <p:cNvSpPr txBox="1">
            <a:spLocks noChangeArrowheads="1"/>
          </p:cNvSpPr>
          <p:nvPr/>
        </p:nvSpPr>
        <p:spPr bwMode="auto">
          <a:xfrm>
            <a:off x="3190431" y="3970987"/>
            <a:ext cx="30674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GPI39</a:t>
            </a:r>
          </a:p>
        </p:txBody>
      </p:sp>
      <p:sp>
        <p:nvSpPr>
          <p:cNvPr id="226" name="Text Box 87"/>
          <p:cNvSpPr txBox="1">
            <a:spLocks noChangeArrowheads="1"/>
          </p:cNvSpPr>
          <p:nvPr/>
        </p:nvSpPr>
        <p:spPr bwMode="auto">
          <a:xfrm>
            <a:off x="2744994" y="3971642"/>
            <a:ext cx="370862" cy="107722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 err="1">
                <a:latin typeface="+mn-lt"/>
                <a:ea typeface="HGPｺﾞｼｯｸE" panose="020B0900000000000000" pitchFamily="50" charset="-128"/>
              </a:rPr>
              <a:t>SensVN</a:t>
            </a:r>
            <a:endParaRPr lang="en-US" altLang="ja-JP" sz="700" dirty="0">
              <a:latin typeface="+mn-lt"/>
              <a:ea typeface="HGPｺﾞｼｯｸE" panose="020B0900000000000000" pitchFamily="50" charset="-128"/>
            </a:endParaRPr>
          </a:p>
        </p:txBody>
      </p:sp>
      <p:cxnSp>
        <p:nvCxnSpPr>
          <p:cNvPr id="227" name="AutoShape 82"/>
          <p:cNvCxnSpPr>
            <a:cxnSpLocks noChangeShapeType="1"/>
            <a:stCxn id="226" idx="1"/>
            <a:endCxn id="151" idx="6"/>
          </p:cNvCxnSpPr>
          <p:nvPr/>
        </p:nvCxnSpPr>
        <p:spPr bwMode="auto">
          <a:xfrm flipH="1" flipV="1">
            <a:off x="2647175" y="4024848"/>
            <a:ext cx="97819" cy="655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8" name="AutoShape 82"/>
          <p:cNvCxnSpPr>
            <a:cxnSpLocks noChangeShapeType="1"/>
            <a:stCxn id="225" idx="1"/>
            <a:endCxn id="226" idx="3"/>
          </p:cNvCxnSpPr>
          <p:nvPr/>
        </p:nvCxnSpPr>
        <p:spPr bwMode="auto">
          <a:xfrm flipH="1">
            <a:off x="3115856" y="4024848"/>
            <a:ext cx="74575" cy="655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9" name="Text Box 94"/>
          <p:cNvSpPr txBox="1">
            <a:spLocks noChangeArrowheads="1"/>
          </p:cNvSpPr>
          <p:nvPr/>
        </p:nvSpPr>
        <p:spPr bwMode="auto">
          <a:xfrm>
            <a:off x="3615534" y="3970987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ADC1_3</a:t>
            </a:r>
          </a:p>
        </p:txBody>
      </p:sp>
      <p:cxnSp>
        <p:nvCxnSpPr>
          <p:cNvPr id="230" name="AutoShape 82"/>
          <p:cNvCxnSpPr>
            <a:cxnSpLocks noChangeShapeType="1"/>
            <a:stCxn id="229" idx="1"/>
            <a:endCxn id="225" idx="3"/>
          </p:cNvCxnSpPr>
          <p:nvPr/>
        </p:nvCxnSpPr>
        <p:spPr bwMode="auto">
          <a:xfrm flipH="1">
            <a:off x="3497173" y="4024848"/>
            <a:ext cx="118361" cy="0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7" name="Oval 4"/>
          <p:cNvSpPr>
            <a:spLocks noChangeArrowheads="1"/>
          </p:cNvSpPr>
          <p:nvPr/>
        </p:nvSpPr>
        <p:spPr bwMode="auto">
          <a:xfrm>
            <a:off x="2297801" y="4536891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8" name="Oval 4"/>
          <p:cNvSpPr>
            <a:spLocks noChangeArrowheads="1"/>
          </p:cNvSpPr>
          <p:nvPr/>
        </p:nvSpPr>
        <p:spPr bwMode="auto">
          <a:xfrm>
            <a:off x="2303890" y="4735837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9" name="Oval 4"/>
          <p:cNvSpPr>
            <a:spLocks noChangeArrowheads="1"/>
          </p:cNvSpPr>
          <p:nvPr/>
        </p:nvSpPr>
        <p:spPr bwMode="auto">
          <a:xfrm>
            <a:off x="2301736" y="4926337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0" name="Oval 4"/>
          <p:cNvSpPr>
            <a:spLocks noChangeArrowheads="1"/>
          </p:cNvSpPr>
          <p:nvPr/>
        </p:nvSpPr>
        <p:spPr bwMode="auto">
          <a:xfrm>
            <a:off x="2301736" y="5125283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1" name="Oval 4"/>
          <p:cNvSpPr>
            <a:spLocks noChangeArrowheads="1"/>
          </p:cNvSpPr>
          <p:nvPr/>
        </p:nvSpPr>
        <p:spPr bwMode="auto">
          <a:xfrm>
            <a:off x="2301066" y="5324229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2" name="Oval 4"/>
          <p:cNvSpPr>
            <a:spLocks noChangeArrowheads="1"/>
          </p:cNvSpPr>
          <p:nvPr/>
        </p:nvSpPr>
        <p:spPr bwMode="auto">
          <a:xfrm>
            <a:off x="2301066" y="5520992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3" name="Text Box 94"/>
          <p:cNvSpPr txBox="1">
            <a:spLocks noChangeArrowheads="1"/>
          </p:cNvSpPr>
          <p:nvPr/>
        </p:nvSpPr>
        <p:spPr bwMode="auto">
          <a:xfrm>
            <a:off x="1608398" y="4557886"/>
            <a:ext cx="306743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GPI34</a:t>
            </a:r>
          </a:p>
        </p:txBody>
      </p:sp>
      <p:sp>
        <p:nvSpPr>
          <p:cNvPr id="254" name="Text Box 94"/>
          <p:cNvSpPr txBox="1">
            <a:spLocks noChangeArrowheads="1"/>
          </p:cNvSpPr>
          <p:nvPr/>
        </p:nvSpPr>
        <p:spPr bwMode="auto">
          <a:xfrm>
            <a:off x="1604867" y="4755414"/>
            <a:ext cx="30674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GPI35</a:t>
            </a:r>
          </a:p>
        </p:txBody>
      </p:sp>
      <p:sp>
        <p:nvSpPr>
          <p:cNvPr id="255" name="Text Box 94"/>
          <p:cNvSpPr txBox="1">
            <a:spLocks noChangeArrowheads="1"/>
          </p:cNvSpPr>
          <p:nvPr/>
        </p:nvSpPr>
        <p:spPr bwMode="auto">
          <a:xfrm>
            <a:off x="1578235" y="4949600"/>
            <a:ext cx="340405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GPO32</a:t>
            </a:r>
          </a:p>
        </p:txBody>
      </p:sp>
      <p:sp>
        <p:nvSpPr>
          <p:cNvPr id="256" name="Text Box 94"/>
          <p:cNvSpPr txBox="1">
            <a:spLocks noChangeArrowheads="1"/>
          </p:cNvSpPr>
          <p:nvPr/>
        </p:nvSpPr>
        <p:spPr bwMode="auto">
          <a:xfrm>
            <a:off x="1578234" y="5152481"/>
            <a:ext cx="340405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GPO33</a:t>
            </a:r>
          </a:p>
        </p:txBody>
      </p:sp>
      <p:sp>
        <p:nvSpPr>
          <p:cNvPr id="257" name="Text Box 94"/>
          <p:cNvSpPr txBox="1">
            <a:spLocks noChangeArrowheads="1"/>
          </p:cNvSpPr>
          <p:nvPr/>
        </p:nvSpPr>
        <p:spPr bwMode="auto">
          <a:xfrm>
            <a:off x="1546728" y="5540149"/>
            <a:ext cx="370863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GPIO26</a:t>
            </a:r>
          </a:p>
        </p:txBody>
      </p:sp>
      <p:sp>
        <p:nvSpPr>
          <p:cNvPr id="258" name="Text Box 94"/>
          <p:cNvSpPr txBox="1">
            <a:spLocks noChangeArrowheads="1"/>
          </p:cNvSpPr>
          <p:nvPr/>
        </p:nvSpPr>
        <p:spPr bwMode="auto">
          <a:xfrm>
            <a:off x="1548510" y="5346315"/>
            <a:ext cx="370863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GPIO25</a:t>
            </a:r>
          </a:p>
        </p:txBody>
      </p:sp>
      <p:cxnSp>
        <p:nvCxnSpPr>
          <p:cNvPr id="260" name="AutoShape 140"/>
          <p:cNvCxnSpPr>
            <a:cxnSpLocks noChangeShapeType="1"/>
            <a:stCxn id="247" idx="2"/>
            <a:endCxn id="253" idx="3"/>
          </p:cNvCxnSpPr>
          <p:nvPr/>
        </p:nvCxnSpPr>
        <p:spPr bwMode="auto">
          <a:xfrm flipH="1" flipV="1">
            <a:off x="1915141" y="4611747"/>
            <a:ext cx="382660" cy="1344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5" name="Text Box 94"/>
          <p:cNvSpPr txBox="1">
            <a:spLocks noChangeArrowheads="1"/>
          </p:cNvSpPr>
          <p:nvPr/>
        </p:nvSpPr>
        <p:spPr bwMode="auto">
          <a:xfrm>
            <a:off x="1088195" y="4557886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ADC1_6</a:t>
            </a:r>
          </a:p>
        </p:txBody>
      </p:sp>
      <p:cxnSp>
        <p:nvCxnSpPr>
          <p:cNvPr id="266" name="AutoShape 140"/>
          <p:cNvCxnSpPr>
            <a:cxnSpLocks noChangeShapeType="1"/>
            <a:stCxn id="253" idx="1"/>
            <a:endCxn id="265" idx="3"/>
          </p:cNvCxnSpPr>
          <p:nvPr/>
        </p:nvCxnSpPr>
        <p:spPr bwMode="auto">
          <a:xfrm flipH="1">
            <a:off x="1483102" y="4611747"/>
            <a:ext cx="125296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9" name="AutoShape 140"/>
          <p:cNvCxnSpPr>
            <a:cxnSpLocks noChangeShapeType="1"/>
            <a:stCxn id="248" idx="2"/>
            <a:endCxn id="254" idx="3"/>
          </p:cNvCxnSpPr>
          <p:nvPr/>
        </p:nvCxnSpPr>
        <p:spPr bwMode="auto">
          <a:xfrm flipH="1" flipV="1">
            <a:off x="1911609" y="4809275"/>
            <a:ext cx="392281" cy="276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2" name="Text Box 94"/>
          <p:cNvSpPr txBox="1">
            <a:spLocks noChangeArrowheads="1"/>
          </p:cNvSpPr>
          <p:nvPr/>
        </p:nvSpPr>
        <p:spPr bwMode="auto">
          <a:xfrm>
            <a:off x="1088196" y="4753827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ADC1_7</a:t>
            </a:r>
          </a:p>
        </p:txBody>
      </p:sp>
      <p:cxnSp>
        <p:nvCxnSpPr>
          <p:cNvPr id="273" name="AutoShape 140"/>
          <p:cNvCxnSpPr>
            <a:cxnSpLocks noChangeShapeType="1"/>
            <a:stCxn id="254" idx="1"/>
            <a:endCxn id="272" idx="3"/>
          </p:cNvCxnSpPr>
          <p:nvPr/>
        </p:nvCxnSpPr>
        <p:spPr bwMode="auto">
          <a:xfrm flipH="1" flipV="1">
            <a:off x="1483103" y="4807688"/>
            <a:ext cx="121764" cy="1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7" name="AutoShape 140"/>
          <p:cNvCxnSpPr>
            <a:cxnSpLocks noChangeShapeType="1"/>
            <a:stCxn id="249" idx="2"/>
            <a:endCxn id="255" idx="3"/>
          </p:cNvCxnSpPr>
          <p:nvPr/>
        </p:nvCxnSpPr>
        <p:spPr bwMode="auto">
          <a:xfrm flipH="1">
            <a:off x="1918640" y="5002537"/>
            <a:ext cx="383096" cy="924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1" name="Text Box 94"/>
          <p:cNvSpPr txBox="1">
            <a:spLocks noChangeArrowheads="1"/>
          </p:cNvSpPr>
          <p:nvPr/>
        </p:nvSpPr>
        <p:spPr bwMode="auto">
          <a:xfrm>
            <a:off x="1088195" y="4949831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ADC1_4</a:t>
            </a:r>
          </a:p>
        </p:txBody>
      </p:sp>
      <p:cxnSp>
        <p:nvCxnSpPr>
          <p:cNvPr id="282" name="AutoShape 140"/>
          <p:cNvCxnSpPr>
            <a:cxnSpLocks noChangeShapeType="1"/>
            <a:stCxn id="255" idx="1"/>
            <a:endCxn id="281" idx="3"/>
          </p:cNvCxnSpPr>
          <p:nvPr/>
        </p:nvCxnSpPr>
        <p:spPr bwMode="auto">
          <a:xfrm flipH="1">
            <a:off x="1483102" y="5003461"/>
            <a:ext cx="95133" cy="23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" name="AutoShape 140"/>
          <p:cNvCxnSpPr>
            <a:cxnSpLocks noChangeShapeType="1"/>
            <a:stCxn id="250" idx="2"/>
            <a:endCxn id="256" idx="3"/>
          </p:cNvCxnSpPr>
          <p:nvPr/>
        </p:nvCxnSpPr>
        <p:spPr bwMode="auto">
          <a:xfrm flipH="1">
            <a:off x="1918639" y="5201483"/>
            <a:ext cx="383097" cy="4859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9" name="Text Box 94"/>
          <p:cNvSpPr txBox="1">
            <a:spLocks noChangeArrowheads="1"/>
          </p:cNvSpPr>
          <p:nvPr/>
        </p:nvSpPr>
        <p:spPr bwMode="auto">
          <a:xfrm>
            <a:off x="658208" y="4949600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Touch9</a:t>
            </a:r>
          </a:p>
        </p:txBody>
      </p:sp>
      <p:cxnSp>
        <p:nvCxnSpPr>
          <p:cNvPr id="290" name="AutoShape 140"/>
          <p:cNvCxnSpPr>
            <a:cxnSpLocks noChangeShapeType="1"/>
            <a:stCxn id="281" idx="1"/>
            <a:endCxn id="289" idx="3"/>
          </p:cNvCxnSpPr>
          <p:nvPr/>
        </p:nvCxnSpPr>
        <p:spPr bwMode="auto">
          <a:xfrm flipH="1" flipV="1">
            <a:off x="1005025" y="5003461"/>
            <a:ext cx="83170" cy="23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9" name="Text Box 94"/>
          <p:cNvSpPr txBox="1">
            <a:spLocks noChangeArrowheads="1"/>
          </p:cNvSpPr>
          <p:nvPr/>
        </p:nvSpPr>
        <p:spPr bwMode="auto">
          <a:xfrm>
            <a:off x="1088195" y="5152481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ADC1_5</a:t>
            </a:r>
          </a:p>
        </p:txBody>
      </p:sp>
      <p:cxnSp>
        <p:nvCxnSpPr>
          <p:cNvPr id="310" name="AutoShape 140"/>
          <p:cNvCxnSpPr>
            <a:cxnSpLocks noChangeShapeType="1"/>
            <a:stCxn id="256" idx="1"/>
            <a:endCxn id="309" idx="3"/>
          </p:cNvCxnSpPr>
          <p:nvPr/>
        </p:nvCxnSpPr>
        <p:spPr bwMode="auto">
          <a:xfrm flipH="1">
            <a:off x="1483102" y="5206342"/>
            <a:ext cx="95132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4" name="Text Box 94"/>
          <p:cNvSpPr txBox="1">
            <a:spLocks noChangeArrowheads="1"/>
          </p:cNvSpPr>
          <p:nvPr/>
        </p:nvSpPr>
        <p:spPr bwMode="auto">
          <a:xfrm>
            <a:off x="660721" y="5152481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Touch8</a:t>
            </a:r>
          </a:p>
        </p:txBody>
      </p:sp>
      <p:cxnSp>
        <p:nvCxnSpPr>
          <p:cNvPr id="315" name="AutoShape 140"/>
          <p:cNvCxnSpPr>
            <a:cxnSpLocks noChangeShapeType="1"/>
            <a:stCxn id="309" idx="1"/>
            <a:endCxn id="314" idx="3"/>
          </p:cNvCxnSpPr>
          <p:nvPr/>
        </p:nvCxnSpPr>
        <p:spPr bwMode="auto">
          <a:xfrm flipH="1">
            <a:off x="1007538" y="5206342"/>
            <a:ext cx="80657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4" name="AutoShape 140"/>
          <p:cNvCxnSpPr>
            <a:cxnSpLocks noChangeShapeType="1"/>
            <a:stCxn id="251" idx="2"/>
            <a:endCxn id="258" idx="3"/>
          </p:cNvCxnSpPr>
          <p:nvPr/>
        </p:nvCxnSpPr>
        <p:spPr bwMode="auto">
          <a:xfrm flipH="1" flipV="1">
            <a:off x="1919373" y="5400176"/>
            <a:ext cx="381693" cy="253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8" name="Text Box 94"/>
          <p:cNvSpPr txBox="1">
            <a:spLocks noChangeArrowheads="1"/>
          </p:cNvSpPr>
          <p:nvPr/>
        </p:nvSpPr>
        <p:spPr bwMode="auto">
          <a:xfrm>
            <a:off x="1088195" y="5347672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ADC2_8</a:t>
            </a:r>
          </a:p>
        </p:txBody>
      </p:sp>
      <p:cxnSp>
        <p:nvCxnSpPr>
          <p:cNvPr id="329" name="AutoShape 140"/>
          <p:cNvCxnSpPr>
            <a:cxnSpLocks noChangeShapeType="1"/>
            <a:stCxn id="258" idx="1"/>
            <a:endCxn id="328" idx="3"/>
          </p:cNvCxnSpPr>
          <p:nvPr/>
        </p:nvCxnSpPr>
        <p:spPr bwMode="auto">
          <a:xfrm flipH="1">
            <a:off x="1483102" y="5400176"/>
            <a:ext cx="65408" cy="135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2" name="Text Box 94"/>
          <p:cNvSpPr txBox="1">
            <a:spLocks noChangeArrowheads="1"/>
          </p:cNvSpPr>
          <p:nvPr/>
        </p:nvSpPr>
        <p:spPr bwMode="auto">
          <a:xfrm>
            <a:off x="179512" y="5347672"/>
            <a:ext cx="350023" cy="107722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DAC_1</a:t>
            </a:r>
          </a:p>
        </p:txBody>
      </p:sp>
      <p:cxnSp>
        <p:nvCxnSpPr>
          <p:cNvPr id="333" name="AutoShape 140"/>
          <p:cNvCxnSpPr>
            <a:cxnSpLocks noChangeShapeType="1"/>
            <a:stCxn id="328" idx="1"/>
            <a:endCxn id="332" idx="3"/>
          </p:cNvCxnSpPr>
          <p:nvPr/>
        </p:nvCxnSpPr>
        <p:spPr bwMode="auto">
          <a:xfrm flipH="1">
            <a:off x="529535" y="5401533"/>
            <a:ext cx="558660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6" name="AutoShape 140"/>
          <p:cNvCxnSpPr>
            <a:cxnSpLocks noChangeShapeType="1"/>
            <a:stCxn id="252" idx="2"/>
            <a:endCxn id="257" idx="3"/>
          </p:cNvCxnSpPr>
          <p:nvPr/>
        </p:nvCxnSpPr>
        <p:spPr bwMode="auto">
          <a:xfrm flipH="1" flipV="1">
            <a:off x="1917591" y="5594010"/>
            <a:ext cx="383475" cy="318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9" name="Text Box 94"/>
          <p:cNvSpPr txBox="1">
            <a:spLocks noChangeArrowheads="1"/>
          </p:cNvSpPr>
          <p:nvPr/>
        </p:nvSpPr>
        <p:spPr bwMode="auto">
          <a:xfrm>
            <a:off x="1089203" y="5539626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ADC2_9</a:t>
            </a:r>
          </a:p>
        </p:txBody>
      </p:sp>
      <p:cxnSp>
        <p:nvCxnSpPr>
          <p:cNvPr id="340" name="AutoShape 140"/>
          <p:cNvCxnSpPr>
            <a:cxnSpLocks noChangeShapeType="1"/>
            <a:stCxn id="257" idx="1"/>
            <a:endCxn id="339" idx="3"/>
          </p:cNvCxnSpPr>
          <p:nvPr/>
        </p:nvCxnSpPr>
        <p:spPr bwMode="auto">
          <a:xfrm flipH="1" flipV="1">
            <a:off x="1484110" y="5593487"/>
            <a:ext cx="62618" cy="523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4" name="Text Box 94"/>
          <p:cNvSpPr txBox="1">
            <a:spLocks noChangeArrowheads="1"/>
          </p:cNvSpPr>
          <p:nvPr/>
        </p:nvSpPr>
        <p:spPr bwMode="auto">
          <a:xfrm>
            <a:off x="179551" y="5539626"/>
            <a:ext cx="350023" cy="107722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DAC_2</a:t>
            </a:r>
          </a:p>
        </p:txBody>
      </p:sp>
      <p:cxnSp>
        <p:nvCxnSpPr>
          <p:cNvPr id="345" name="AutoShape 140"/>
          <p:cNvCxnSpPr>
            <a:cxnSpLocks noChangeShapeType="1"/>
            <a:stCxn id="339" idx="1"/>
            <a:endCxn id="344" idx="3"/>
          </p:cNvCxnSpPr>
          <p:nvPr/>
        </p:nvCxnSpPr>
        <p:spPr bwMode="auto">
          <a:xfrm flipH="1">
            <a:off x="529574" y="5593487"/>
            <a:ext cx="559629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9" name="Text Box 94"/>
          <p:cNvSpPr txBox="1">
            <a:spLocks noChangeArrowheads="1"/>
          </p:cNvSpPr>
          <p:nvPr/>
        </p:nvSpPr>
        <p:spPr bwMode="auto">
          <a:xfrm rot="16200000">
            <a:off x="3000337" y="6154938"/>
            <a:ext cx="325978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GPIO9</a:t>
            </a:r>
          </a:p>
        </p:txBody>
      </p:sp>
      <p:sp>
        <p:nvSpPr>
          <p:cNvPr id="350" name="Oval 4"/>
          <p:cNvSpPr>
            <a:spLocks noChangeArrowheads="1"/>
          </p:cNvSpPr>
          <p:nvPr/>
        </p:nvSpPr>
        <p:spPr bwMode="auto">
          <a:xfrm>
            <a:off x="3082869" y="572354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351" name="AutoShape 140"/>
          <p:cNvCxnSpPr>
            <a:cxnSpLocks noChangeShapeType="1"/>
            <a:stCxn id="350" idx="4"/>
            <a:endCxn id="349" idx="3"/>
          </p:cNvCxnSpPr>
          <p:nvPr/>
        </p:nvCxnSpPr>
        <p:spPr bwMode="auto">
          <a:xfrm>
            <a:off x="3159069" y="5875948"/>
            <a:ext cx="4257" cy="16986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" name="Text Box 94"/>
          <p:cNvSpPr txBox="1">
            <a:spLocks noChangeArrowheads="1"/>
          </p:cNvSpPr>
          <p:nvPr/>
        </p:nvSpPr>
        <p:spPr bwMode="auto">
          <a:xfrm rot="16200000">
            <a:off x="3047626" y="6524621"/>
            <a:ext cx="231401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SD2</a:t>
            </a:r>
          </a:p>
        </p:txBody>
      </p:sp>
      <p:cxnSp>
        <p:nvCxnSpPr>
          <p:cNvPr id="359" name="AutoShape 140"/>
          <p:cNvCxnSpPr>
            <a:cxnSpLocks noChangeShapeType="1"/>
            <a:stCxn id="349" idx="1"/>
            <a:endCxn id="358" idx="3"/>
          </p:cNvCxnSpPr>
          <p:nvPr/>
        </p:nvCxnSpPr>
        <p:spPr bwMode="auto">
          <a:xfrm>
            <a:off x="3163326" y="6371788"/>
            <a:ext cx="1" cy="90994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" name="Text Box 94"/>
          <p:cNvSpPr txBox="1">
            <a:spLocks noChangeArrowheads="1"/>
          </p:cNvSpPr>
          <p:nvPr/>
        </p:nvSpPr>
        <p:spPr bwMode="auto">
          <a:xfrm rot="16200000">
            <a:off x="3176450" y="6177993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GPIO10</a:t>
            </a:r>
          </a:p>
        </p:txBody>
      </p:sp>
      <p:cxnSp>
        <p:nvCxnSpPr>
          <p:cNvPr id="364" name="AutoShape 140"/>
          <p:cNvCxnSpPr>
            <a:cxnSpLocks noChangeShapeType="1"/>
            <a:stCxn id="367" idx="4"/>
            <a:endCxn id="363" idx="3"/>
          </p:cNvCxnSpPr>
          <p:nvPr/>
        </p:nvCxnSpPr>
        <p:spPr bwMode="auto">
          <a:xfrm>
            <a:off x="3361881" y="5868063"/>
            <a:ext cx="0" cy="17836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5" name="Text Box 94"/>
          <p:cNvSpPr txBox="1">
            <a:spLocks noChangeArrowheads="1"/>
          </p:cNvSpPr>
          <p:nvPr/>
        </p:nvSpPr>
        <p:spPr bwMode="auto">
          <a:xfrm rot="16200000">
            <a:off x="3246181" y="6524621"/>
            <a:ext cx="231400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SD3</a:t>
            </a:r>
          </a:p>
        </p:txBody>
      </p:sp>
      <p:cxnSp>
        <p:nvCxnSpPr>
          <p:cNvPr id="366" name="AutoShape 140"/>
          <p:cNvCxnSpPr>
            <a:cxnSpLocks noChangeShapeType="1"/>
            <a:stCxn id="363" idx="1"/>
            <a:endCxn id="365" idx="3"/>
          </p:cNvCxnSpPr>
          <p:nvPr/>
        </p:nvCxnSpPr>
        <p:spPr bwMode="auto">
          <a:xfrm>
            <a:off x="3361881" y="6417285"/>
            <a:ext cx="0" cy="4549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7" name="Oval 4"/>
          <p:cNvSpPr>
            <a:spLocks noChangeArrowheads="1"/>
          </p:cNvSpPr>
          <p:nvPr/>
        </p:nvSpPr>
        <p:spPr bwMode="auto">
          <a:xfrm>
            <a:off x="3285681" y="5715663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2" name="Text Box 94"/>
          <p:cNvSpPr txBox="1">
            <a:spLocks noChangeArrowheads="1"/>
          </p:cNvSpPr>
          <p:nvPr/>
        </p:nvSpPr>
        <p:spPr bwMode="auto">
          <a:xfrm rot="16200000">
            <a:off x="3370988" y="6178957"/>
            <a:ext cx="370863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GPIO11</a:t>
            </a:r>
          </a:p>
        </p:txBody>
      </p:sp>
      <p:cxnSp>
        <p:nvCxnSpPr>
          <p:cNvPr id="373" name="AutoShape 140"/>
          <p:cNvCxnSpPr>
            <a:cxnSpLocks noChangeShapeType="1"/>
            <a:stCxn id="376" idx="4"/>
            <a:endCxn id="372" idx="3"/>
          </p:cNvCxnSpPr>
          <p:nvPr/>
        </p:nvCxnSpPr>
        <p:spPr bwMode="auto">
          <a:xfrm>
            <a:off x="3556419" y="5871686"/>
            <a:ext cx="1" cy="17570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4" name="Text Box 94"/>
          <p:cNvSpPr txBox="1">
            <a:spLocks noChangeArrowheads="1"/>
          </p:cNvSpPr>
          <p:nvPr/>
        </p:nvSpPr>
        <p:spPr bwMode="auto">
          <a:xfrm rot="16200000">
            <a:off x="3418277" y="6549364"/>
            <a:ext cx="276285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CMD</a:t>
            </a:r>
          </a:p>
        </p:txBody>
      </p:sp>
      <p:cxnSp>
        <p:nvCxnSpPr>
          <p:cNvPr id="375" name="AutoShape 140"/>
          <p:cNvCxnSpPr>
            <a:cxnSpLocks noChangeShapeType="1"/>
            <a:stCxn id="372" idx="1"/>
            <a:endCxn id="374" idx="3"/>
          </p:cNvCxnSpPr>
          <p:nvPr/>
        </p:nvCxnSpPr>
        <p:spPr bwMode="auto">
          <a:xfrm>
            <a:off x="3556420" y="6418250"/>
            <a:ext cx="0" cy="46833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6" name="Oval 4"/>
          <p:cNvSpPr>
            <a:spLocks noChangeArrowheads="1"/>
          </p:cNvSpPr>
          <p:nvPr/>
        </p:nvSpPr>
        <p:spPr bwMode="auto">
          <a:xfrm>
            <a:off x="3480219" y="5719286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3" name="Oval 4"/>
          <p:cNvSpPr>
            <a:spLocks noChangeArrowheads="1"/>
          </p:cNvSpPr>
          <p:nvPr/>
        </p:nvSpPr>
        <p:spPr bwMode="auto">
          <a:xfrm>
            <a:off x="4073525" y="5715663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5" name="Text Box 94"/>
          <p:cNvSpPr txBox="1">
            <a:spLocks noChangeArrowheads="1"/>
          </p:cNvSpPr>
          <p:nvPr/>
        </p:nvSpPr>
        <p:spPr bwMode="auto">
          <a:xfrm rot="16200000">
            <a:off x="4017193" y="6124480"/>
            <a:ext cx="265064" cy="107722"/>
          </a:xfrm>
          <a:prstGeom prst="rect">
            <a:avLst/>
          </a:prstGeom>
          <a:solidFill>
            <a:schemeClr val="tx1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bg1"/>
                </a:solidFill>
                <a:latin typeface="+mn-lt"/>
                <a:ea typeface="HGPｺﾞｼｯｸE" panose="020B0900000000000000" pitchFamily="50" charset="-128"/>
              </a:rPr>
              <a:t>GND</a:t>
            </a:r>
          </a:p>
        </p:txBody>
      </p:sp>
      <p:cxnSp>
        <p:nvCxnSpPr>
          <p:cNvPr id="386" name="AutoShape 140"/>
          <p:cNvCxnSpPr>
            <a:cxnSpLocks noChangeShapeType="1"/>
            <a:stCxn id="383" idx="4"/>
            <a:endCxn id="385" idx="3"/>
          </p:cNvCxnSpPr>
          <p:nvPr/>
        </p:nvCxnSpPr>
        <p:spPr bwMode="auto">
          <a:xfrm>
            <a:off x="4149725" y="5868063"/>
            <a:ext cx="0" cy="177746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0" name="Text Box 94"/>
          <p:cNvSpPr txBox="1">
            <a:spLocks noChangeArrowheads="1"/>
          </p:cNvSpPr>
          <p:nvPr/>
        </p:nvSpPr>
        <p:spPr bwMode="auto">
          <a:xfrm rot="16200000">
            <a:off x="4185173" y="6154936"/>
            <a:ext cx="325979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GPIO6</a:t>
            </a:r>
          </a:p>
        </p:txBody>
      </p:sp>
      <p:sp>
        <p:nvSpPr>
          <p:cNvPr id="391" name="Oval 4"/>
          <p:cNvSpPr>
            <a:spLocks noChangeArrowheads="1"/>
          </p:cNvSpPr>
          <p:nvPr/>
        </p:nvSpPr>
        <p:spPr bwMode="auto">
          <a:xfrm>
            <a:off x="4271962" y="5715663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392" name="AutoShape 140"/>
          <p:cNvCxnSpPr>
            <a:cxnSpLocks noChangeShapeType="1"/>
            <a:stCxn id="391" idx="4"/>
            <a:endCxn id="390" idx="3"/>
          </p:cNvCxnSpPr>
          <p:nvPr/>
        </p:nvCxnSpPr>
        <p:spPr bwMode="auto">
          <a:xfrm>
            <a:off x="4348162" y="5868063"/>
            <a:ext cx="1" cy="17774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6" name="Text Box 94"/>
          <p:cNvSpPr txBox="1">
            <a:spLocks noChangeArrowheads="1"/>
          </p:cNvSpPr>
          <p:nvPr/>
        </p:nvSpPr>
        <p:spPr bwMode="auto">
          <a:xfrm rot="16200000">
            <a:off x="4222844" y="6534238"/>
            <a:ext cx="250636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CLK</a:t>
            </a:r>
          </a:p>
        </p:txBody>
      </p:sp>
      <p:cxnSp>
        <p:nvCxnSpPr>
          <p:cNvPr id="397" name="AutoShape 140"/>
          <p:cNvCxnSpPr>
            <a:cxnSpLocks noChangeShapeType="1"/>
            <a:stCxn id="390" idx="1"/>
            <a:endCxn id="396" idx="3"/>
          </p:cNvCxnSpPr>
          <p:nvPr/>
        </p:nvCxnSpPr>
        <p:spPr bwMode="auto">
          <a:xfrm flipH="1">
            <a:off x="4348162" y="6371787"/>
            <a:ext cx="1" cy="90994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0" name="Text Box 94"/>
          <p:cNvSpPr txBox="1">
            <a:spLocks noChangeArrowheads="1"/>
          </p:cNvSpPr>
          <p:nvPr/>
        </p:nvSpPr>
        <p:spPr bwMode="auto">
          <a:xfrm rot="16200000">
            <a:off x="4422082" y="6116462"/>
            <a:ext cx="249033" cy="107722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bg1"/>
                </a:solidFill>
                <a:latin typeface="+mn-lt"/>
                <a:ea typeface="HGPｺﾞｼｯｸE" panose="020B0900000000000000" pitchFamily="50" charset="-128"/>
              </a:rPr>
              <a:t>3.3V</a:t>
            </a:r>
          </a:p>
        </p:txBody>
      </p:sp>
      <p:sp>
        <p:nvSpPr>
          <p:cNvPr id="401" name="Oval 4"/>
          <p:cNvSpPr>
            <a:spLocks noChangeArrowheads="1"/>
          </p:cNvSpPr>
          <p:nvPr/>
        </p:nvSpPr>
        <p:spPr bwMode="auto">
          <a:xfrm>
            <a:off x="4470398" y="571900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02" name="AutoShape 140"/>
          <p:cNvCxnSpPr>
            <a:cxnSpLocks noChangeShapeType="1"/>
            <a:stCxn id="401" idx="4"/>
            <a:endCxn id="400" idx="3"/>
          </p:cNvCxnSpPr>
          <p:nvPr/>
        </p:nvCxnSpPr>
        <p:spPr bwMode="auto">
          <a:xfrm>
            <a:off x="4546598" y="5871408"/>
            <a:ext cx="1" cy="174399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6" name="Text Box 94"/>
          <p:cNvSpPr txBox="1">
            <a:spLocks noChangeArrowheads="1"/>
          </p:cNvSpPr>
          <p:nvPr/>
        </p:nvSpPr>
        <p:spPr bwMode="auto">
          <a:xfrm rot="16200000">
            <a:off x="4054063" y="5286686"/>
            <a:ext cx="191325" cy="107722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EN</a:t>
            </a:r>
          </a:p>
        </p:txBody>
      </p:sp>
      <p:sp>
        <p:nvSpPr>
          <p:cNvPr id="408" name="Oval 4"/>
          <p:cNvSpPr>
            <a:spLocks noChangeArrowheads="1"/>
          </p:cNvSpPr>
          <p:nvPr/>
        </p:nvSpPr>
        <p:spPr bwMode="auto">
          <a:xfrm>
            <a:off x="4072868" y="5520992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09" name="AutoShape 140"/>
          <p:cNvCxnSpPr>
            <a:cxnSpLocks noChangeShapeType="1"/>
            <a:stCxn id="406" idx="1"/>
            <a:endCxn id="408" idx="0"/>
          </p:cNvCxnSpPr>
          <p:nvPr/>
        </p:nvCxnSpPr>
        <p:spPr bwMode="auto">
          <a:xfrm flipH="1">
            <a:off x="4149068" y="5436210"/>
            <a:ext cx="658" cy="84782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3" name="Text Box 94"/>
          <p:cNvSpPr txBox="1">
            <a:spLocks noChangeArrowheads="1"/>
          </p:cNvSpPr>
          <p:nvPr/>
        </p:nvSpPr>
        <p:spPr bwMode="auto">
          <a:xfrm rot="16200000">
            <a:off x="4183114" y="5214903"/>
            <a:ext cx="325979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GPIO7</a:t>
            </a:r>
          </a:p>
        </p:txBody>
      </p:sp>
      <p:sp>
        <p:nvSpPr>
          <p:cNvPr id="414" name="Oval 4"/>
          <p:cNvSpPr>
            <a:spLocks noChangeArrowheads="1"/>
          </p:cNvSpPr>
          <p:nvPr/>
        </p:nvSpPr>
        <p:spPr bwMode="auto">
          <a:xfrm>
            <a:off x="4269903" y="5519401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15" name="AutoShape 140"/>
          <p:cNvCxnSpPr>
            <a:cxnSpLocks noChangeShapeType="1"/>
            <a:stCxn id="413" idx="1"/>
            <a:endCxn id="414" idx="0"/>
          </p:cNvCxnSpPr>
          <p:nvPr/>
        </p:nvCxnSpPr>
        <p:spPr bwMode="auto">
          <a:xfrm flipH="1">
            <a:off x="4346103" y="5431754"/>
            <a:ext cx="1" cy="87647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" name="Text Box 94"/>
          <p:cNvSpPr txBox="1">
            <a:spLocks noChangeArrowheads="1"/>
          </p:cNvSpPr>
          <p:nvPr/>
        </p:nvSpPr>
        <p:spPr bwMode="auto">
          <a:xfrm rot="16200000">
            <a:off x="4230404" y="4872475"/>
            <a:ext cx="231401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SD0</a:t>
            </a:r>
          </a:p>
        </p:txBody>
      </p:sp>
      <p:cxnSp>
        <p:nvCxnSpPr>
          <p:cNvPr id="420" name="AutoShape 140"/>
          <p:cNvCxnSpPr>
            <a:cxnSpLocks noChangeShapeType="1"/>
            <a:stCxn id="419" idx="1"/>
            <a:endCxn id="413" idx="3"/>
          </p:cNvCxnSpPr>
          <p:nvPr/>
        </p:nvCxnSpPr>
        <p:spPr bwMode="auto">
          <a:xfrm flipH="1">
            <a:off x="4346104" y="5042037"/>
            <a:ext cx="1" cy="63738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4" name="Oval 4"/>
          <p:cNvSpPr>
            <a:spLocks noChangeArrowheads="1"/>
          </p:cNvSpPr>
          <p:nvPr/>
        </p:nvSpPr>
        <p:spPr bwMode="auto">
          <a:xfrm>
            <a:off x="4467625" y="5519401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25" name="Text Box 94"/>
          <p:cNvSpPr txBox="1">
            <a:spLocks noChangeArrowheads="1"/>
          </p:cNvSpPr>
          <p:nvPr/>
        </p:nvSpPr>
        <p:spPr bwMode="auto">
          <a:xfrm rot="16200000">
            <a:off x="4380836" y="5210376"/>
            <a:ext cx="325978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GPIO8</a:t>
            </a:r>
          </a:p>
        </p:txBody>
      </p:sp>
      <p:cxnSp>
        <p:nvCxnSpPr>
          <p:cNvPr id="426" name="AutoShape 140"/>
          <p:cNvCxnSpPr>
            <a:cxnSpLocks noChangeShapeType="1"/>
            <a:stCxn id="425" idx="1"/>
            <a:endCxn id="424" idx="0"/>
          </p:cNvCxnSpPr>
          <p:nvPr/>
        </p:nvCxnSpPr>
        <p:spPr bwMode="auto">
          <a:xfrm>
            <a:off x="4543825" y="5427226"/>
            <a:ext cx="0" cy="92175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" name="Text Box 94"/>
          <p:cNvSpPr txBox="1">
            <a:spLocks noChangeArrowheads="1"/>
          </p:cNvSpPr>
          <p:nvPr/>
        </p:nvSpPr>
        <p:spPr bwMode="auto">
          <a:xfrm rot="16200000">
            <a:off x="4428125" y="4869527"/>
            <a:ext cx="231401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SD1</a:t>
            </a:r>
          </a:p>
        </p:txBody>
      </p:sp>
      <p:cxnSp>
        <p:nvCxnSpPr>
          <p:cNvPr id="431" name="AutoShape 140"/>
          <p:cNvCxnSpPr>
            <a:cxnSpLocks noChangeShapeType="1"/>
            <a:stCxn id="430" idx="1"/>
            <a:endCxn id="425" idx="3"/>
          </p:cNvCxnSpPr>
          <p:nvPr/>
        </p:nvCxnSpPr>
        <p:spPr bwMode="auto">
          <a:xfrm flipH="1">
            <a:off x="4543825" y="5039089"/>
            <a:ext cx="1" cy="62159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" name="Text Box 94"/>
          <p:cNvSpPr txBox="1">
            <a:spLocks noChangeArrowheads="1"/>
          </p:cNvSpPr>
          <p:nvPr/>
        </p:nvSpPr>
        <p:spPr bwMode="auto">
          <a:xfrm>
            <a:off x="6397778" y="5542505"/>
            <a:ext cx="325978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GPIO0</a:t>
            </a:r>
          </a:p>
        </p:txBody>
      </p:sp>
      <p:sp>
        <p:nvSpPr>
          <p:cNvPr id="435" name="Oval 4"/>
          <p:cNvSpPr>
            <a:spLocks noChangeArrowheads="1"/>
          </p:cNvSpPr>
          <p:nvPr/>
        </p:nvSpPr>
        <p:spPr bwMode="auto">
          <a:xfrm>
            <a:off x="6028157" y="5519401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36" name="AutoShape 140"/>
          <p:cNvCxnSpPr>
            <a:cxnSpLocks noChangeShapeType="1"/>
            <a:stCxn id="434" idx="1"/>
            <a:endCxn id="435" idx="6"/>
          </p:cNvCxnSpPr>
          <p:nvPr/>
        </p:nvCxnSpPr>
        <p:spPr bwMode="auto">
          <a:xfrm flipH="1" flipV="1">
            <a:off x="6180557" y="5595601"/>
            <a:ext cx="217221" cy="76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7" name="Text Box 94"/>
          <p:cNvSpPr txBox="1">
            <a:spLocks noChangeArrowheads="1"/>
          </p:cNvSpPr>
          <p:nvPr/>
        </p:nvSpPr>
        <p:spPr bwMode="auto">
          <a:xfrm>
            <a:off x="6386660" y="5342822"/>
            <a:ext cx="370863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GPIO16</a:t>
            </a:r>
          </a:p>
        </p:txBody>
      </p:sp>
      <p:sp>
        <p:nvSpPr>
          <p:cNvPr id="438" name="Text Box 94"/>
          <p:cNvSpPr txBox="1">
            <a:spLocks noChangeArrowheads="1"/>
          </p:cNvSpPr>
          <p:nvPr/>
        </p:nvSpPr>
        <p:spPr bwMode="auto">
          <a:xfrm>
            <a:off x="6382386" y="5156249"/>
            <a:ext cx="370863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GPIO17</a:t>
            </a:r>
          </a:p>
        </p:txBody>
      </p:sp>
      <p:sp>
        <p:nvSpPr>
          <p:cNvPr id="439" name="Text Box 94"/>
          <p:cNvSpPr txBox="1">
            <a:spLocks noChangeArrowheads="1"/>
          </p:cNvSpPr>
          <p:nvPr/>
        </p:nvSpPr>
        <p:spPr bwMode="auto">
          <a:xfrm>
            <a:off x="6379779" y="4946043"/>
            <a:ext cx="325978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GPIO5</a:t>
            </a:r>
          </a:p>
        </p:txBody>
      </p:sp>
      <p:sp>
        <p:nvSpPr>
          <p:cNvPr id="440" name="Text Box 94"/>
          <p:cNvSpPr txBox="1">
            <a:spLocks noChangeArrowheads="1"/>
          </p:cNvSpPr>
          <p:nvPr/>
        </p:nvSpPr>
        <p:spPr bwMode="auto">
          <a:xfrm>
            <a:off x="6377514" y="4762010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GPIO18</a:t>
            </a:r>
          </a:p>
        </p:txBody>
      </p:sp>
      <p:sp>
        <p:nvSpPr>
          <p:cNvPr id="441" name="Text Box 94"/>
          <p:cNvSpPr txBox="1">
            <a:spLocks noChangeArrowheads="1"/>
          </p:cNvSpPr>
          <p:nvPr/>
        </p:nvSpPr>
        <p:spPr bwMode="auto">
          <a:xfrm>
            <a:off x="6375336" y="4553076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GPIO19</a:t>
            </a:r>
          </a:p>
        </p:txBody>
      </p:sp>
      <p:sp>
        <p:nvSpPr>
          <p:cNvPr id="442" name="Text Box 94"/>
          <p:cNvSpPr txBox="1">
            <a:spLocks noChangeArrowheads="1"/>
          </p:cNvSpPr>
          <p:nvPr/>
        </p:nvSpPr>
        <p:spPr bwMode="auto">
          <a:xfrm>
            <a:off x="6375336" y="4358403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GPIO21</a:t>
            </a:r>
          </a:p>
        </p:txBody>
      </p:sp>
      <p:sp>
        <p:nvSpPr>
          <p:cNvPr id="443" name="Text Box 94"/>
          <p:cNvSpPr txBox="1">
            <a:spLocks noChangeArrowheads="1"/>
          </p:cNvSpPr>
          <p:nvPr/>
        </p:nvSpPr>
        <p:spPr bwMode="auto">
          <a:xfrm>
            <a:off x="6375336" y="4168428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GPIO27</a:t>
            </a:r>
          </a:p>
        </p:txBody>
      </p:sp>
      <p:sp>
        <p:nvSpPr>
          <p:cNvPr id="444" name="Text Box 94"/>
          <p:cNvSpPr txBox="1">
            <a:spLocks noChangeArrowheads="1"/>
          </p:cNvSpPr>
          <p:nvPr/>
        </p:nvSpPr>
        <p:spPr bwMode="auto">
          <a:xfrm>
            <a:off x="7444050" y="5544389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Touch1</a:t>
            </a:r>
          </a:p>
        </p:txBody>
      </p:sp>
      <p:sp>
        <p:nvSpPr>
          <p:cNvPr id="445" name="Text Box 94"/>
          <p:cNvSpPr txBox="1">
            <a:spLocks noChangeArrowheads="1"/>
          </p:cNvSpPr>
          <p:nvPr/>
        </p:nvSpPr>
        <p:spPr bwMode="auto">
          <a:xfrm>
            <a:off x="6888620" y="5544389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ADC2_1</a:t>
            </a:r>
          </a:p>
        </p:txBody>
      </p:sp>
      <p:cxnSp>
        <p:nvCxnSpPr>
          <p:cNvPr id="449" name="AutoShape 140"/>
          <p:cNvCxnSpPr>
            <a:cxnSpLocks noChangeShapeType="1"/>
            <a:stCxn id="445" idx="1"/>
            <a:endCxn id="434" idx="3"/>
          </p:cNvCxnSpPr>
          <p:nvPr/>
        </p:nvCxnSpPr>
        <p:spPr bwMode="auto">
          <a:xfrm flipH="1" flipV="1">
            <a:off x="6723756" y="5596366"/>
            <a:ext cx="164864" cy="1884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3" name="AutoShape 140"/>
          <p:cNvCxnSpPr>
            <a:cxnSpLocks noChangeShapeType="1"/>
            <a:stCxn id="444" idx="1"/>
            <a:endCxn id="445" idx="3"/>
          </p:cNvCxnSpPr>
          <p:nvPr/>
        </p:nvCxnSpPr>
        <p:spPr bwMode="auto">
          <a:xfrm flipH="1">
            <a:off x="7283527" y="5598250"/>
            <a:ext cx="160523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" name="Oval 4"/>
          <p:cNvSpPr>
            <a:spLocks noChangeArrowheads="1"/>
          </p:cNvSpPr>
          <p:nvPr/>
        </p:nvSpPr>
        <p:spPr bwMode="auto">
          <a:xfrm>
            <a:off x="6031842" y="531938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63" name="AutoShape 140"/>
          <p:cNvCxnSpPr>
            <a:cxnSpLocks noChangeShapeType="1"/>
            <a:stCxn id="437" idx="1"/>
            <a:endCxn id="462" idx="6"/>
          </p:cNvCxnSpPr>
          <p:nvPr/>
        </p:nvCxnSpPr>
        <p:spPr bwMode="auto">
          <a:xfrm flipH="1" flipV="1">
            <a:off x="6184242" y="5395588"/>
            <a:ext cx="202418" cy="109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" name="Oval 4"/>
          <p:cNvSpPr>
            <a:spLocks noChangeArrowheads="1"/>
          </p:cNvSpPr>
          <p:nvPr/>
        </p:nvSpPr>
        <p:spPr bwMode="auto">
          <a:xfrm>
            <a:off x="6031842" y="5131410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68" name="AutoShape 140"/>
          <p:cNvCxnSpPr>
            <a:cxnSpLocks noChangeShapeType="1"/>
            <a:stCxn id="438" idx="1"/>
            <a:endCxn id="467" idx="6"/>
          </p:cNvCxnSpPr>
          <p:nvPr/>
        </p:nvCxnSpPr>
        <p:spPr bwMode="auto">
          <a:xfrm flipH="1" flipV="1">
            <a:off x="6184242" y="5207610"/>
            <a:ext cx="198144" cy="250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" name="Oval 4"/>
          <p:cNvSpPr>
            <a:spLocks noChangeArrowheads="1"/>
          </p:cNvSpPr>
          <p:nvPr/>
        </p:nvSpPr>
        <p:spPr bwMode="auto">
          <a:xfrm>
            <a:off x="6029826" y="4925149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74" name="AutoShape 140"/>
          <p:cNvCxnSpPr>
            <a:cxnSpLocks noChangeShapeType="1"/>
            <a:stCxn id="439" idx="1"/>
            <a:endCxn id="473" idx="6"/>
          </p:cNvCxnSpPr>
          <p:nvPr/>
        </p:nvCxnSpPr>
        <p:spPr bwMode="auto">
          <a:xfrm flipH="1">
            <a:off x="6182226" y="4999904"/>
            <a:ext cx="197553" cy="144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" name="Text Box 94"/>
          <p:cNvSpPr txBox="1">
            <a:spLocks noChangeArrowheads="1"/>
          </p:cNvSpPr>
          <p:nvPr/>
        </p:nvSpPr>
        <p:spPr bwMode="auto">
          <a:xfrm>
            <a:off x="7896588" y="4949600"/>
            <a:ext cx="410937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VSPI_SS</a:t>
            </a:r>
          </a:p>
        </p:txBody>
      </p:sp>
      <p:cxnSp>
        <p:nvCxnSpPr>
          <p:cNvPr id="479" name="AutoShape 140"/>
          <p:cNvCxnSpPr>
            <a:cxnSpLocks noChangeShapeType="1"/>
            <a:stCxn id="478" idx="1"/>
            <a:endCxn id="439" idx="3"/>
          </p:cNvCxnSpPr>
          <p:nvPr/>
        </p:nvCxnSpPr>
        <p:spPr bwMode="auto">
          <a:xfrm flipH="1" flipV="1">
            <a:off x="6705757" y="4999904"/>
            <a:ext cx="1190831" cy="355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" name="Oval 4"/>
          <p:cNvSpPr>
            <a:spLocks noChangeArrowheads="1"/>
          </p:cNvSpPr>
          <p:nvPr/>
        </p:nvSpPr>
        <p:spPr bwMode="auto">
          <a:xfrm>
            <a:off x="6044601" y="4739671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84" name="AutoShape 140"/>
          <p:cNvCxnSpPr>
            <a:cxnSpLocks noChangeShapeType="1"/>
            <a:stCxn id="440" idx="1"/>
            <a:endCxn id="483" idx="6"/>
          </p:cNvCxnSpPr>
          <p:nvPr/>
        </p:nvCxnSpPr>
        <p:spPr bwMode="auto">
          <a:xfrm flipH="1">
            <a:off x="6197001" y="4815871"/>
            <a:ext cx="180513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8" name="Text Box 94"/>
          <p:cNvSpPr txBox="1">
            <a:spLocks noChangeArrowheads="1"/>
          </p:cNvSpPr>
          <p:nvPr/>
        </p:nvSpPr>
        <p:spPr bwMode="auto">
          <a:xfrm>
            <a:off x="7896588" y="4764027"/>
            <a:ext cx="484675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VSPI_SCK</a:t>
            </a:r>
          </a:p>
        </p:txBody>
      </p:sp>
      <p:cxnSp>
        <p:nvCxnSpPr>
          <p:cNvPr id="489" name="AutoShape 140"/>
          <p:cNvCxnSpPr>
            <a:cxnSpLocks noChangeShapeType="1"/>
            <a:stCxn id="488" idx="1"/>
            <a:endCxn id="440" idx="3"/>
          </p:cNvCxnSpPr>
          <p:nvPr/>
        </p:nvCxnSpPr>
        <p:spPr bwMode="auto">
          <a:xfrm flipH="1" flipV="1">
            <a:off x="6748376" y="4815871"/>
            <a:ext cx="1148212" cy="201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3" name="Oval 4"/>
          <p:cNvSpPr>
            <a:spLocks noChangeArrowheads="1"/>
          </p:cNvSpPr>
          <p:nvPr/>
        </p:nvSpPr>
        <p:spPr bwMode="auto">
          <a:xfrm>
            <a:off x="6044601" y="4534855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494" name="AutoShape 140"/>
          <p:cNvCxnSpPr>
            <a:cxnSpLocks noChangeShapeType="1"/>
            <a:stCxn id="441" idx="1"/>
            <a:endCxn id="493" idx="6"/>
          </p:cNvCxnSpPr>
          <p:nvPr/>
        </p:nvCxnSpPr>
        <p:spPr bwMode="auto">
          <a:xfrm flipH="1">
            <a:off x="6197001" y="4606937"/>
            <a:ext cx="178335" cy="4118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" name="Text Box 94"/>
          <p:cNvSpPr txBox="1">
            <a:spLocks noChangeArrowheads="1"/>
          </p:cNvSpPr>
          <p:nvPr/>
        </p:nvSpPr>
        <p:spPr bwMode="auto">
          <a:xfrm>
            <a:off x="7902722" y="4549359"/>
            <a:ext cx="535971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VSPI_MISO</a:t>
            </a:r>
          </a:p>
        </p:txBody>
      </p:sp>
      <p:cxnSp>
        <p:nvCxnSpPr>
          <p:cNvPr id="499" name="AutoShape 140"/>
          <p:cNvCxnSpPr>
            <a:cxnSpLocks noChangeShapeType="1"/>
            <a:stCxn id="498" idx="1"/>
            <a:endCxn id="441" idx="3"/>
          </p:cNvCxnSpPr>
          <p:nvPr/>
        </p:nvCxnSpPr>
        <p:spPr bwMode="auto">
          <a:xfrm flipH="1">
            <a:off x="6746198" y="4603220"/>
            <a:ext cx="1156524" cy="371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3" name="Oval 4"/>
          <p:cNvSpPr>
            <a:spLocks noChangeArrowheads="1"/>
          </p:cNvSpPr>
          <p:nvPr/>
        </p:nvSpPr>
        <p:spPr bwMode="auto">
          <a:xfrm>
            <a:off x="6029826" y="4335499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504" name="AutoShape 140"/>
          <p:cNvCxnSpPr>
            <a:cxnSpLocks noChangeShapeType="1"/>
            <a:stCxn id="442" idx="1"/>
            <a:endCxn id="503" idx="6"/>
          </p:cNvCxnSpPr>
          <p:nvPr/>
        </p:nvCxnSpPr>
        <p:spPr bwMode="auto">
          <a:xfrm flipH="1" flipV="1">
            <a:off x="6182226" y="4411699"/>
            <a:ext cx="193110" cy="56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" name="Oval 4"/>
          <p:cNvSpPr>
            <a:spLocks noChangeArrowheads="1"/>
          </p:cNvSpPr>
          <p:nvPr/>
        </p:nvSpPr>
        <p:spPr bwMode="auto">
          <a:xfrm>
            <a:off x="6029826" y="4143416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509" name="AutoShape 140"/>
          <p:cNvCxnSpPr>
            <a:cxnSpLocks noChangeShapeType="1"/>
            <a:stCxn id="443" idx="1"/>
            <a:endCxn id="508" idx="6"/>
          </p:cNvCxnSpPr>
          <p:nvPr/>
        </p:nvCxnSpPr>
        <p:spPr bwMode="auto">
          <a:xfrm flipH="1" flipV="1">
            <a:off x="6182226" y="4219616"/>
            <a:ext cx="193110" cy="2673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" name="Text Box 94"/>
          <p:cNvSpPr txBox="1">
            <a:spLocks noChangeArrowheads="1"/>
          </p:cNvSpPr>
          <p:nvPr/>
        </p:nvSpPr>
        <p:spPr bwMode="auto">
          <a:xfrm>
            <a:off x="6880583" y="4168428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ADC2_7</a:t>
            </a:r>
          </a:p>
        </p:txBody>
      </p:sp>
      <p:cxnSp>
        <p:nvCxnSpPr>
          <p:cNvPr id="514" name="AutoShape 140"/>
          <p:cNvCxnSpPr>
            <a:cxnSpLocks noChangeShapeType="1"/>
            <a:stCxn id="513" idx="1"/>
            <a:endCxn id="443" idx="3"/>
          </p:cNvCxnSpPr>
          <p:nvPr/>
        </p:nvCxnSpPr>
        <p:spPr bwMode="auto">
          <a:xfrm flipH="1">
            <a:off x="6746198" y="4222289"/>
            <a:ext cx="134385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" name="Text Box 94"/>
          <p:cNvSpPr txBox="1">
            <a:spLocks noChangeArrowheads="1"/>
          </p:cNvSpPr>
          <p:nvPr/>
        </p:nvSpPr>
        <p:spPr bwMode="auto">
          <a:xfrm>
            <a:off x="7438717" y="4168428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Touch7</a:t>
            </a:r>
          </a:p>
        </p:txBody>
      </p:sp>
      <p:cxnSp>
        <p:nvCxnSpPr>
          <p:cNvPr id="520" name="AutoShape 140"/>
          <p:cNvCxnSpPr>
            <a:cxnSpLocks noChangeShapeType="1"/>
            <a:stCxn id="519" idx="1"/>
            <a:endCxn id="513" idx="3"/>
          </p:cNvCxnSpPr>
          <p:nvPr/>
        </p:nvCxnSpPr>
        <p:spPr bwMode="auto">
          <a:xfrm flipH="1">
            <a:off x="7275490" y="4222289"/>
            <a:ext cx="163227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5" name="Text Box 94"/>
          <p:cNvSpPr txBox="1">
            <a:spLocks noChangeArrowheads="1"/>
          </p:cNvSpPr>
          <p:nvPr/>
        </p:nvSpPr>
        <p:spPr bwMode="auto">
          <a:xfrm>
            <a:off x="6375336" y="3871978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GPIO12</a:t>
            </a:r>
          </a:p>
        </p:txBody>
      </p:sp>
      <p:sp>
        <p:nvSpPr>
          <p:cNvPr id="526" name="Text Box 94"/>
          <p:cNvSpPr txBox="1">
            <a:spLocks noChangeArrowheads="1"/>
          </p:cNvSpPr>
          <p:nvPr/>
        </p:nvSpPr>
        <p:spPr bwMode="auto">
          <a:xfrm>
            <a:off x="6376398" y="3673018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GPIO13</a:t>
            </a:r>
          </a:p>
        </p:txBody>
      </p:sp>
      <p:sp>
        <p:nvSpPr>
          <p:cNvPr id="527" name="Text Box 94"/>
          <p:cNvSpPr txBox="1">
            <a:spLocks noChangeArrowheads="1"/>
          </p:cNvSpPr>
          <p:nvPr/>
        </p:nvSpPr>
        <p:spPr bwMode="auto">
          <a:xfrm>
            <a:off x="6373401" y="3470390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GPIO15</a:t>
            </a:r>
          </a:p>
        </p:txBody>
      </p:sp>
      <p:sp>
        <p:nvSpPr>
          <p:cNvPr id="528" name="Text Box 94"/>
          <p:cNvSpPr txBox="1">
            <a:spLocks noChangeArrowheads="1"/>
          </p:cNvSpPr>
          <p:nvPr/>
        </p:nvSpPr>
        <p:spPr bwMode="auto">
          <a:xfrm>
            <a:off x="6373401" y="3279783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GPIO14</a:t>
            </a:r>
          </a:p>
        </p:txBody>
      </p:sp>
      <p:sp>
        <p:nvSpPr>
          <p:cNvPr id="529" name="Text Box 94"/>
          <p:cNvSpPr txBox="1">
            <a:spLocks noChangeArrowheads="1"/>
          </p:cNvSpPr>
          <p:nvPr/>
        </p:nvSpPr>
        <p:spPr bwMode="auto">
          <a:xfrm>
            <a:off x="6373401" y="3078365"/>
            <a:ext cx="325978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</a:t>
            </a:r>
          </a:p>
        </p:txBody>
      </p:sp>
      <p:sp>
        <p:nvSpPr>
          <p:cNvPr id="530" name="Text Box 94"/>
          <p:cNvSpPr txBox="1">
            <a:spLocks noChangeArrowheads="1"/>
          </p:cNvSpPr>
          <p:nvPr/>
        </p:nvSpPr>
        <p:spPr bwMode="auto">
          <a:xfrm>
            <a:off x="6373401" y="2883540"/>
            <a:ext cx="325978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GPIO4</a:t>
            </a:r>
          </a:p>
        </p:txBody>
      </p:sp>
      <p:cxnSp>
        <p:nvCxnSpPr>
          <p:cNvPr id="531" name="AutoShape 140"/>
          <p:cNvCxnSpPr>
            <a:cxnSpLocks noChangeShapeType="1"/>
            <a:stCxn id="533" idx="6"/>
            <a:endCxn id="525" idx="1"/>
          </p:cNvCxnSpPr>
          <p:nvPr/>
        </p:nvCxnSpPr>
        <p:spPr bwMode="auto">
          <a:xfrm>
            <a:off x="6182226" y="3923242"/>
            <a:ext cx="193110" cy="259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3" name="Oval 4"/>
          <p:cNvSpPr>
            <a:spLocks noChangeArrowheads="1"/>
          </p:cNvSpPr>
          <p:nvPr/>
        </p:nvSpPr>
        <p:spPr bwMode="auto">
          <a:xfrm>
            <a:off x="6029826" y="3847042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7" name="Text Box 94"/>
          <p:cNvSpPr txBox="1">
            <a:spLocks noChangeArrowheads="1"/>
          </p:cNvSpPr>
          <p:nvPr/>
        </p:nvSpPr>
        <p:spPr bwMode="auto">
          <a:xfrm>
            <a:off x="6883994" y="3871978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ADC2_5</a:t>
            </a:r>
          </a:p>
        </p:txBody>
      </p:sp>
      <p:cxnSp>
        <p:nvCxnSpPr>
          <p:cNvPr id="538" name="AutoShape 140"/>
          <p:cNvCxnSpPr>
            <a:cxnSpLocks noChangeShapeType="1"/>
            <a:stCxn id="537" idx="1"/>
            <a:endCxn id="525" idx="3"/>
          </p:cNvCxnSpPr>
          <p:nvPr/>
        </p:nvCxnSpPr>
        <p:spPr bwMode="auto">
          <a:xfrm flipH="1">
            <a:off x="6746198" y="3925839"/>
            <a:ext cx="137796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" name="Text Box 94"/>
          <p:cNvSpPr txBox="1">
            <a:spLocks noChangeArrowheads="1"/>
          </p:cNvSpPr>
          <p:nvPr/>
        </p:nvSpPr>
        <p:spPr bwMode="auto">
          <a:xfrm>
            <a:off x="7438716" y="3871978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Touch5</a:t>
            </a:r>
          </a:p>
        </p:txBody>
      </p:sp>
      <p:cxnSp>
        <p:nvCxnSpPr>
          <p:cNvPr id="543" name="AutoShape 140"/>
          <p:cNvCxnSpPr>
            <a:cxnSpLocks noChangeShapeType="1"/>
            <a:stCxn id="542" idx="1"/>
            <a:endCxn id="537" idx="3"/>
          </p:cNvCxnSpPr>
          <p:nvPr/>
        </p:nvCxnSpPr>
        <p:spPr bwMode="auto">
          <a:xfrm flipH="1">
            <a:off x="7278901" y="3925839"/>
            <a:ext cx="159815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7" name="Text Box 94"/>
          <p:cNvSpPr txBox="1">
            <a:spLocks noChangeArrowheads="1"/>
          </p:cNvSpPr>
          <p:nvPr/>
        </p:nvSpPr>
        <p:spPr bwMode="auto">
          <a:xfrm>
            <a:off x="7896588" y="3869381"/>
            <a:ext cx="484675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SDIO_SD2</a:t>
            </a:r>
          </a:p>
        </p:txBody>
      </p:sp>
      <p:cxnSp>
        <p:nvCxnSpPr>
          <p:cNvPr id="548" name="AutoShape 140"/>
          <p:cNvCxnSpPr>
            <a:cxnSpLocks noChangeShapeType="1"/>
            <a:stCxn id="547" idx="1"/>
            <a:endCxn id="542" idx="3"/>
          </p:cNvCxnSpPr>
          <p:nvPr/>
        </p:nvCxnSpPr>
        <p:spPr bwMode="auto">
          <a:xfrm flipH="1">
            <a:off x="7785533" y="3923242"/>
            <a:ext cx="111055" cy="259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" name="Text Box 94"/>
          <p:cNvSpPr txBox="1">
            <a:spLocks noChangeArrowheads="1"/>
          </p:cNvSpPr>
          <p:nvPr/>
        </p:nvSpPr>
        <p:spPr bwMode="auto">
          <a:xfrm>
            <a:off x="7896588" y="3666925"/>
            <a:ext cx="484675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SDIO_SD3</a:t>
            </a:r>
          </a:p>
        </p:txBody>
      </p:sp>
      <p:sp>
        <p:nvSpPr>
          <p:cNvPr id="557" name="Text Box 94"/>
          <p:cNvSpPr txBox="1">
            <a:spLocks noChangeArrowheads="1"/>
          </p:cNvSpPr>
          <p:nvPr/>
        </p:nvSpPr>
        <p:spPr bwMode="auto">
          <a:xfrm>
            <a:off x="6888619" y="3670923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ADC2_4</a:t>
            </a:r>
          </a:p>
        </p:txBody>
      </p:sp>
      <p:sp>
        <p:nvSpPr>
          <p:cNvPr id="558" name="Text Box 94"/>
          <p:cNvSpPr txBox="1">
            <a:spLocks noChangeArrowheads="1"/>
          </p:cNvSpPr>
          <p:nvPr/>
        </p:nvSpPr>
        <p:spPr bwMode="auto">
          <a:xfrm>
            <a:off x="7438476" y="3670534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Touch4</a:t>
            </a:r>
          </a:p>
        </p:txBody>
      </p:sp>
      <p:sp>
        <p:nvSpPr>
          <p:cNvPr id="559" name="Text Box 94"/>
          <p:cNvSpPr txBox="1">
            <a:spLocks noChangeArrowheads="1"/>
          </p:cNvSpPr>
          <p:nvPr/>
        </p:nvSpPr>
        <p:spPr bwMode="auto">
          <a:xfrm>
            <a:off x="8514275" y="3869381"/>
            <a:ext cx="301933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MTDI</a:t>
            </a:r>
          </a:p>
        </p:txBody>
      </p:sp>
      <p:cxnSp>
        <p:nvCxnSpPr>
          <p:cNvPr id="560" name="AutoShape 140"/>
          <p:cNvCxnSpPr>
            <a:cxnSpLocks noChangeShapeType="1"/>
            <a:stCxn id="559" idx="1"/>
            <a:endCxn id="547" idx="3"/>
          </p:cNvCxnSpPr>
          <p:nvPr/>
        </p:nvCxnSpPr>
        <p:spPr bwMode="auto">
          <a:xfrm flipH="1">
            <a:off x="8381263" y="3923242"/>
            <a:ext cx="133012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" name="Oval 4"/>
          <p:cNvSpPr>
            <a:spLocks noChangeArrowheads="1"/>
          </p:cNvSpPr>
          <p:nvPr/>
        </p:nvSpPr>
        <p:spPr bwMode="auto">
          <a:xfrm>
            <a:off x="6029826" y="3650092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565" name="AutoShape 140"/>
          <p:cNvCxnSpPr>
            <a:cxnSpLocks noChangeShapeType="1"/>
            <a:stCxn id="564" idx="6"/>
            <a:endCxn id="526" idx="1"/>
          </p:cNvCxnSpPr>
          <p:nvPr/>
        </p:nvCxnSpPr>
        <p:spPr bwMode="auto">
          <a:xfrm>
            <a:off x="6182226" y="3726292"/>
            <a:ext cx="194172" cy="58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9" name="AutoShape 140"/>
          <p:cNvCxnSpPr>
            <a:cxnSpLocks noChangeShapeType="1"/>
            <a:stCxn id="557" idx="1"/>
            <a:endCxn id="526" idx="3"/>
          </p:cNvCxnSpPr>
          <p:nvPr/>
        </p:nvCxnSpPr>
        <p:spPr bwMode="auto">
          <a:xfrm flipH="1">
            <a:off x="6747260" y="3724784"/>
            <a:ext cx="141359" cy="209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4" name="AutoShape 140"/>
          <p:cNvCxnSpPr>
            <a:cxnSpLocks noChangeShapeType="1"/>
            <a:stCxn id="558" idx="1"/>
            <a:endCxn id="557" idx="3"/>
          </p:cNvCxnSpPr>
          <p:nvPr/>
        </p:nvCxnSpPr>
        <p:spPr bwMode="auto">
          <a:xfrm flipH="1">
            <a:off x="7283526" y="3724395"/>
            <a:ext cx="154950" cy="389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8" name="AutoShape 140"/>
          <p:cNvCxnSpPr>
            <a:cxnSpLocks noChangeShapeType="1"/>
            <a:stCxn id="556" idx="1"/>
            <a:endCxn id="558" idx="3"/>
          </p:cNvCxnSpPr>
          <p:nvPr/>
        </p:nvCxnSpPr>
        <p:spPr bwMode="auto">
          <a:xfrm flipH="1">
            <a:off x="7785293" y="3720786"/>
            <a:ext cx="111295" cy="3609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" name="Text Box 94"/>
          <p:cNvSpPr txBox="1">
            <a:spLocks noChangeArrowheads="1"/>
          </p:cNvSpPr>
          <p:nvPr/>
        </p:nvSpPr>
        <p:spPr bwMode="auto">
          <a:xfrm>
            <a:off x="8509650" y="3665555"/>
            <a:ext cx="330787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MTCK</a:t>
            </a:r>
          </a:p>
        </p:txBody>
      </p:sp>
      <p:cxnSp>
        <p:nvCxnSpPr>
          <p:cNvPr id="585" name="AutoShape 140"/>
          <p:cNvCxnSpPr>
            <a:cxnSpLocks noChangeShapeType="1"/>
            <a:stCxn id="584" idx="1"/>
            <a:endCxn id="556" idx="3"/>
          </p:cNvCxnSpPr>
          <p:nvPr/>
        </p:nvCxnSpPr>
        <p:spPr bwMode="auto">
          <a:xfrm flipH="1">
            <a:off x="8381263" y="3719416"/>
            <a:ext cx="128387" cy="137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0" name="Text Box 94"/>
          <p:cNvSpPr txBox="1">
            <a:spLocks noChangeArrowheads="1"/>
          </p:cNvSpPr>
          <p:nvPr/>
        </p:nvSpPr>
        <p:spPr bwMode="auto">
          <a:xfrm>
            <a:off x="6883994" y="3469193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ADC2_3</a:t>
            </a:r>
          </a:p>
        </p:txBody>
      </p:sp>
      <p:sp>
        <p:nvSpPr>
          <p:cNvPr id="591" name="Text Box 94"/>
          <p:cNvSpPr txBox="1">
            <a:spLocks noChangeArrowheads="1"/>
          </p:cNvSpPr>
          <p:nvPr/>
        </p:nvSpPr>
        <p:spPr bwMode="auto">
          <a:xfrm>
            <a:off x="7438476" y="3465481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Touch3</a:t>
            </a:r>
          </a:p>
        </p:txBody>
      </p:sp>
      <p:sp>
        <p:nvSpPr>
          <p:cNvPr id="592" name="Text Box 94"/>
          <p:cNvSpPr txBox="1">
            <a:spLocks noChangeArrowheads="1"/>
          </p:cNvSpPr>
          <p:nvPr/>
        </p:nvSpPr>
        <p:spPr bwMode="auto">
          <a:xfrm>
            <a:off x="8507245" y="3466182"/>
            <a:ext cx="335596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MTDO</a:t>
            </a:r>
          </a:p>
        </p:txBody>
      </p:sp>
      <p:sp>
        <p:nvSpPr>
          <p:cNvPr id="593" name="Text Box 94"/>
          <p:cNvSpPr txBox="1">
            <a:spLocks noChangeArrowheads="1"/>
          </p:cNvSpPr>
          <p:nvPr/>
        </p:nvSpPr>
        <p:spPr bwMode="auto">
          <a:xfrm>
            <a:off x="7896588" y="3466182"/>
            <a:ext cx="529559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SDIO_CMD</a:t>
            </a:r>
          </a:p>
        </p:txBody>
      </p:sp>
      <p:cxnSp>
        <p:nvCxnSpPr>
          <p:cNvPr id="594" name="AutoShape 140"/>
          <p:cNvCxnSpPr>
            <a:cxnSpLocks noChangeShapeType="1"/>
            <a:stCxn id="527" idx="1"/>
            <a:endCxn id="596" idx="6"/>
          </p:cNvCxnSpPr>
          <p:nvPr/>
        </p:nvCxnSpPr>
        <p:spPr bwMode="auto">
          <a:xfrm flipH="1">
            <a:off x="6189836" y="3524251"/>
            <a:ext cx="183565" cy="93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6" name="Oval 4"/>
          <p:cNvSpPr>
            <a:spLocks noChangeArrowheads="1"/>
          </p:cNvSpPr>
          <p:nvPr/>
        </p:nvSpPr>
        <p:spPr bwMode="auto">
          <a:xfrm>
            <a:off x="6037436" y="3448983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600" name="AutoShape 140"/>
          <p:cNvCxnSpPr>
            <a:cxnSpLocks noChangeShapeType="1"/>
            <a:stCxn id="590" idx="1"/>
            <a:endCxn id="527" idx="3"/>
          </p:cNvCxnSpPr>
          <p:nvPr/>
        </p:nvCxnSpPr>
        <p:spPr bwMode="auto">
          <a:xfrm flipH="1">
            <a:off x="6744263" y="3523054"/>
            <a:ext cx="139731" cy="119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" name="AutoShape 140"/>
          <p:cNvCxnSpPr>
            <a:cxnSpLocks noChangeShapeType="1"/>
            <a:stCxn id="591" idx="1"/>
            <a:endCxn id="590" idx="3"/>
          </p:cNvCxnSpPr>
          <p:nvPr/>
        </p:nvCxnSpPr>
        <p:spPr bwMode="auto">
          <a:xfrm flipH="1">
            <a:off x="7278901" y="3519342"/>
            <a:ext cx="159575" cy="371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" name="AutoShape 140"/>
          <p:cNvCxnSpPr>
            <a:cxnSpLocks noChangeShapeType="1"/>
            <a:stCxn id="593" idx="1"/>
            <a:endCxn id="591" idx="3"/>
          </p:cNvCxnSpPr>
          <p:nvPr/>
        </p:nvCxnSpPr>
        <p:spPr bwMode="auto">
          <a:xfrm flipH="1" flipV="1">
            <a:off x="7785293" y="3519342"/>
            <a:ext cx="111295" cy="70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" name="AutoShape 140"/>
          <p:cNvCxnSpPr>
            <a:cxnSpLocks noChangeShapeType="1"/>
            <a:stCxn id="592" idx="1"/>
            <a:endCxn id="593" idx="3"/>
          </p:cNvCxnSpPr>
          <p:nvPr/>
        </p:nvCxnSpPr>
        <p:spPr bwMode="auto">
          <a:xfrm flipH="1">
            <a:off x="8426147" y="3520043"/>
            <a:ext cx="81098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6" name="Oval 4"/>
          <p:cNvSpPr>
            <a:spLocks noChangeArrowheads="1"/>
          </p:cNvSpPr>
          <p:nvPr/>
        </p:nvSpPr>
        <p:spPr bwMode="auto">
          <a:xfrm>
            <a:off x="6030583" y="3253229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8" name="Text Box 94"/>
          <p:cNvSpPr txBox="1">
            <a:spLocks noChangeArrowheads="1"/>
          </p:cNvSpPr>
          <p:nvPr/>
        </p:nvSpPr>
        <p:spPr bwMode="auto">
          <a:xfrm>
            <a:off x="6880583" y="3276753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ADC2_6</a:t>
            </a:r>
          </a:p>
        </p:txBody>
      </p:sp>
      <p:sp>
        <p:nvSpPr>
          <p:cNvPr id="619" name="Text Box 94"/>
          <p:cNvSpPr txBox="1">
            <a:spLocks noChangeArrowheads="1"/>
          </p:cNvSpPr>
          <p:nvPr/>
        </p:nvSpPr>
        <p:spPr bwMode="auto">
          <a:xfrm>
            <a:off x="7438476" y="3275568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Touch6</a:t>
            </a:r>
          </a:p>
        </p:txBody>
      </p:sp>
      <p:sp>
        <p:nvSpPr>
          <p:cNvPr id="620" name="Text Box 94"/>
          <p:cNvSpPr txBox="1">
            <a:spLocks noChangeArrowheads="1"/>
          </p:cNvSpPr>
          <p:nvPr/>
        </p:nvSpPr>
        <p:spPr bwMode="auto">
          <a:xfrm>
            <a:off x="7890637" y="3276753"/>
            <a:ext cx="503911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SDIO_CLK</a:t>
            </a:r>
          </a:p>
        </p:txBody>
      </p:sp>
      <p:sp>
        <p:nvSpPr>
          <p:cNvPr id="622" name="Text Box 94"/>
          <p:cNvSpPr txBox="1">
            <a:spLocks noChangeArrowheads="1"/>
          </p:cNvSpPr>
          <p:nvPr/>
        </p:nvSpPr>
        <p:spPr bwMode="auto">
          <a:xfrm>
            <a:off x="8506443" y="3276753"/>
            <a:ext cx="337199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MTMS</a:t>
            </a:r>
          </a:p>
        </p:txBody>
      </p:sp>
      <p:cxnSp>
        <p:nvCxnSpPr>
          <p:cNvPr id="623" name="AutoShape 140"/>
          <p:cNvCxnSpPr>
            <a:cxnSpLocks noChangeShapeType="1"/>
            <a:stCxn id="528" idx="1"/>
            <a:endCxn id="616" idx="6"/>
          </p:cNvCxnSpPr>
          <p:nvPr/>
        </p:nvCxnSpPr>
        <p:spPr bwMode="auto">
          <a:xfrm flipH="1" flipV="1">
            <a:off x="6182983" y="3329429"/>
            <a:ext cx="190418" cy="421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7" name="AutoShape 140"/>
          <p:cNvCxnSpPr>
            <a:cxnSpLocks noChangeShapeType="1"/>
            <a:stCxn id="618" idx="1"/>
            <a:endCxn id="528" idx="3"/>
          </p:cNvCxnSpPr>
          <p:nvPr/>
        </p:nvCxnSpPr>
        <p:spPr bwMode="auto">
          <a:xfrm flipH="1">
            <a:off x="6744263" y="3330614"/>
            <a:ext cx="136320" cy="303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1" name="AutoShape 140"/>
          <p:cNvCxnSpPr>
            <a:cxnSpLocks noChangeShapeType="1"/>
            <a:stCxn id="619" idx="1"/>
            <a:endCxn id="618" idx="3"/>
          </p:cNvCxnSpPr>
          <p:nvPr/>
        </p:nvCxnSpPr>
        <p:spPr bwMode="auto">
          <a:xfrm flipH="1">
            <a:off x="7275490" y="3329429"/>
            <a:ext cx="162986" cy="118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" name="AutoShape 140"/>
          <p:cNvCxnSpPr>
            <a:cxnSpLocks noChangeShapeType="1"/>
            <a:stCxn id="620" idx="1"/>
            <a:endCxn id="619" idx="3"/>
          </p:cNvCxnSpPr>
          <p:nvPr/>
        </p:nvCxnSpPr>
        <p:spPr bwMode="auto">
          <a:xfrm flipH="1" flipV="1">
            <a:off x="7785293" y="3329429"/>
            <a:ext cx="105344" cy="1185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9" name="AutoShape 140"/>
          <p:cNvCxnSpPr>
            <a:cxnSpLocks noChangeShapeType="1"/>
            <a:stCxn id="622" idx="1"/>
            <a:endCxn id="620" idx="3"/>
          </p:cNvCxnSpPr>
          <p:nvPr/>
        </p:nvCxnSpPr>
        <p:spPr bwMode="auto">
          <a:xfrm flipH="1">
            <a:off x="8394548" y="3330614"/>
            <a:ext cx="111895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3" name="Oval 4"/>
          <p:cNvSpPr>
            <a:spLocks noChangeArrowheads="1"/>
          </p:cNvSpPr>
          <p:nvPr/>
        </p:nvSpPr>
        <p:spPr bwMode="auto">
          <a:xfrm>
            <a:off x="6030080" y="3057196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46" name="Text Box 94"/>
          <p:cNvSpPr txBox="1">
            <a:spLocks noChangeArrowheads="1"/>
          </p:cNvSpPr>
          <p:nvPr/>
        </p:nvSpPr>
        <p:spPr bwMode="auto">
          <a:xfrm>
            <a:off x="7887865" y="3076010"/>
            <a:ext cx="484675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SDIO_SD0</a:t>
            </a:r>
          </a:p>
        </p:txBody>
      </p:sp>
      <p:sp>
        <p:nvSpPr>
          <p:cNvPr id="647" name="Text Box 94"/>
          <p:cNvSpPr txBox="1">
            <a:spLocks noChangeArrowheads="1"/>
          </p:cNvSpPr>
          <p:nvPr/>
        </p:nvSpPr>
        <p:spPr bwMode="auto">
          <a:xfrm>
            <a:off x="7887864" y="2883540"/>
            <a:ext cx="484675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SDIO_SD1</a:t>
            </a:r>
          </a:p>
        </p:txBody>
      </p:sp>
      <p:sp>
        <p:nvSpPr>
          <p:cNvPr id="648" name="Text Box 94"/>
          <p:cNvSpPr txBox="1">
            <a:spLocks noChangeArrowheads="1"/>
          </p:cNvSpPr>
          <p:nvPr/>
        </p:nvSpPr>
        <p:spPr bwMode="auto">
          <a:xfrm>
            <a:off x="6885348" y="3077712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ADC2_2</a:t>
            </a:r>
          </a:p>
        </p:txBody>
      </p:sp>
      <p:sp>
        <p:nvSpPr>
          <p:cNvPr id="649" name="Text Box 94"/>
          <p:cNvSpPr txBox="1">
            <a:spLocks noChangeArrowheads="1"/>
          </p:cNvSpPr>
          <p:nvPr/>
        </p:nvSpPr>
        <p:spPr bwMode="auto">
          <a:xfrm>
            <a:off x="7438476" y="3077712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Touch2</a:t>
            </a:r>
          </a:p>
        </p:txBody>
      </p:sp>
      <p:cxnSp>
        <p:nvCxnSpPr>
          <p:cNvPr id="650" name="AutoShape 140"/>
          <p:cNvCxnSpPr>
            <a:cxnSpLocks noChangeShapeType="1"/>
            <a:stCxn id="529" idx="1"/>
            <a:endCxn id="643" idx="6"/>
          </p:cNvCxnSpPr>
          <p:nvPr/>
        </p:nvCxnSpPr>
        <p:spPr bwMode="auto">
          <a:xfrm flipH="1">
            <a:off x="6182480" y="3132226"/>
            <a:ext cx="190921" cy="117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4" name="AutoShape 140"/>
          <p:cNvCxnSpPr>
            <a:cxnSpLocks noChangeShapeType="1"/>
            <a:stCxn id="648" idx="1"/>
            <a:endCxn id="529" idx="3"/>
          </p:cNvCxnSpPr>
          <p:nvPr/>
        </p:nvCxnSpPr>
        <p:spPr bwMode="auto">
          <a:xfrm flipH="1">
            <a:off x="6699379" y="3131573"/>
            <a:ext cx="185969" cy="653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8" name="AutoShape 140"/>
          <p:cNvCxnSpPr>
            <a:cxnSpLocks noChangeShapeType="1"/>
            <a:stCxn id="649" idx="1"/>
            <a:endCxn id="648" idx="3"/>
          </p:cNvCxnSpPr>
          <p:nvPr/>
        </p:nvCxnSpPr>
        <p:spPr bwMode="auto">
          <a:xfrm flipH="1">
            <a:off x="7280255" y="3131573"/>
            <a:ext cx="158221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3" name="AutoShape 140"/>
          <p:cNvCxnSpPr>
            <a:cxnSpLocks noChangeShapeType="1"/>
            <a:stCxn id="646" idx="1"/>
            <a:endCxn id="649" idx="3"/>
          </p:cNvCxnSpPr>
          <p:nvPr/>
        </p:nvCxnSpPr>
        <p:spPr bwMode="auto">
          <a:xfrm flipH="1">
            <a:off x="7785293" y="3129871"/>
            <a:ext cx="102572" cy="170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7" name="Oval 4"/>
          <p:cNvSpPr>
            <a:spLocks noChangeArrowheads="1"/>
          </p:cNvSpPr>
          <p:nvPr/>
        </p:nvSpPr>
        <p:spPr bwMode="auto">
          <a:xfrm>
            <a:off x="6040069" y="2864142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668" name="AutoShape 140"/>
          <p:cNvCxnSpPr>
            <a:cxnSpLocks noChangeShapeType="1"/>
            <a:stCxn id="530" idx="1"/>
            <a:endCxn id="667" idx="6"/>
          </p:cNvCxnSpPr>
          <p:nvPr/>
        </p:nvCxnSpPr>
        <p:spPr bwMode="auto">
          <a:xfrm flipH="1">
            <a:off x="6192469" y="2937401"/>
            <a:ext cx="180932" cy="294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2" name="Text Box 94"/>
          <p:cNvSpPr txBox="1">
            <a:spLocks noChangeArrowheads="1"/>
          </p:cNvSpPr>
          <p:nvPr/>
        </p:nvSpPr>
        <p:spPr bwMode="auto">
          <a:xfrm>
            <a:off x="6883993" y="2885272"/>
            <a:ext cx="394907" cy="107722"/>
          </a:xfrm>
          <a:prstGeom prst="rect">
            <a:avLst/>
          </a:prstGeom>
          <a:solidFill>
            <a:srgbClr val="92D05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ADC2_0</a:t>
            </a:r>
          </a:p>
        </p:txBody>
      </p:sp>
      <p:cxnSp>
        <p:nvCxnSpPr>
          <p:cNvPr id="673" name="AutoShape 140"/>
          <p:cNvCxnSpPr>
            <a:cxnSpLocks noChangeShapeType="1"/>
            <a:stCxn id="672" idx="1"/>
            <a:endCxn id="530" idx="3"/>
          </p:cNvCxnSpPr>
          <p:nvPr/>
        </p:nvCxnSpPr>
        <p:spPr bwMode="auto">
          <a:xfrm flipH="1" flipV="1">
            <a:off x="6699379" y="2937401"/>
            <a:ext cx="184614" cy="173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0" name="Text Box 94"/>
          <p:cNvSpPr txBox="1">
            <a:spLocks noChangeArrowheads="1"/>
          </p:cNvSpPr>
          <p:nvPr/>
        </p:nvSpPr>
        <p:spPr bwMode="auto">
          <a:xfrm>
            <a:off x="7438717" y="2883540"/>
            <a:ext cx="346817" cy="107722"/>
          </a:xfrm>
          <a:prstGeom prst="rect">
            <a:avLst/>
          </a:prstGeom>
          <a:solidFill>
            <a:srgbClr val="FFCC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Touch0</a:t>
            </a:r>
          </a:p>
        </p:txBody>
      </p:sp>
      <p:cxnSp>
        <p:nvCxnSpPr>
          <p:cNvPr id="681" name="AutoShape 140"/>
          <p:cNvCxnSpPr>
            <a:cxnSpLocks noChangeShapeType="1"/>
            <a:stCxn id="680" idx="1"/>
            <a:endCxn id="672" idx="3"/>
          </p:cNvCxnSpPr>
          <p:nvPr/>
        </p:nvCxnSpPr>
        <p:spPr bwMode="auto">
          <a:xfrm flipH="1">
            <a:off x="7278900" y="2937401"/>
            <a:ext cx="159817" cy="173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" name="AutoShape 140"/>
          <p:cNvCxnSpPr>
            <a:cxnSpLocks noChangeShapeType="1"/>
            <a:stCxn id="647" idx="1"/>
            <a:endCxn id="680" idx="3"/>
          </p:cNvCxnSpPr>
          <p:nvPr/>
        </p:nvCxnSpPr>
        <p:spPr bwMode="auto">
          <a:xfrm flipH="1">
            <a:off x="7785534" y="2937401"/>
            <a:ext cx="102330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9" name="Text Box 94"/>
          <p:cNvSpPr txBox="1">
            <a:spLocks noChangeArrowheads="1"/>
          </p:cNvSpPr>
          <p:nvPr/>
        </p:nvSpPr>
        <p:spPr bwMode="auto">
          <a:xfrm>
            <a:off x="6373433" y="2288662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GPIO22</a:t>
            </a:r>
          </a:p>
        </p:txBody>
      </p:sp>
      <p:sp>
        <p:nvSpPr>
          <p:cNvPr id="690" name="Text Box 94"/>
          <p:cNvSpPr txBox="1">
            <a:spLocks noChangeArrowheads="1"/>
          </p:cNvSpPr>
          <p:nvPr/>
        </p:nvSpPr>
        <p:spPr bwMode="auto">
          <a:xfrm>
            <a:off x="6373401" y="2099522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GPIO23</a:t>
            </a:r>
          </a:p>
        </p:txBody>
      </p:sp>
      <p:sp>
        <p:nvSpPr>
          <p:cNvPr id="691" name="Text Box 94"/>
          <p:cNvSpPr txBox="1">
            <a:spLocks noChangeArrowheads="1"/>
          </p:cNvSpPr>
          <p:nvPr/>
        </p:nvSpPr>
        <p:spPr bwMode="auto">
          <a:xfrm>
            <a:off x="6375352" y="2488400"/>
            <a:ext cx="249033" cy="107722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3.3V</a:t>
            </a:r>
          </a:p>
        </p:txBody>
      </p:sp>
      <p:sp>
        <p:nvSpPr>
          <p:cNvPr id="692" name="Text Box 81"/>
          <p:cNvSpPr txBox="1">
            <a:spLocks noChangeArrowheads="1"/>
          </p:cNvSpPr>
          <p:nvPr/>
        </p:nvSpPr>
        <p:spPr bwMode="auto">
          <a:xfrm>
            <a:off x="6373401" y="2688715"/>
            <a:ext cx="265063" cy="10772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GND</a:t>
            </a:r>
          </a:p>
        </p:txBody>
      </p:sp>
      <p:sp>
        <p:nvSpPr>
          <p:cNvPr id="694" name="Oval 4"/>
          <p:cNvSpPr>
            <a:spLocks noChangeArrowheads="1"/>
          </p:cNvSpPr>
          <p:nvPr/>
        </p:nvSpPr>
        <p:spPr bwMode="auto">
          <a:xfrm>
            <a:off x="6037436" y="2666528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695" name="AutoShape 140"/>
          <p:cNvCxnSpPr>
            <a:cxnSpLocks noChangeShapeType="1"/>
            <a:stCxn id="692" idx="1"/>
            <a:endCxn id="694" idx="6"/>
          </p:cNvCxnSpPr>
          <p:nvPr/>
        </p:nvCxnSpPr>
        <p:spPr bwMode="auto">
          <a:xfrm flipH="1">
            <a:off x="6189836" y="2742576"/>
            <a:ext cx="183565" cy="152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9" name="Oval 4"/>
          <p:cNvSpPr>
            <a:spLocks noChangeArrowheads="1"/>
          </p:cNvSpPr>
          <p:nvPr/>
        </p:nvSpPr>
        <p:spPr bwMode="auto">
          <a:xfrm>
            <a:off x="6037436" y="2465464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700" name="AutoShape 140"/>
          <p:cNvCxnSpPr>
            <a:cxnSpLocks noChangeShapeType="1"/>
            <a:stCxn id="691" idx="1"/>
            <a:endCxn id="699" idx="6"/>
          </p:cNvCxnSpPr>
          <p:nvPr/>
        </p:nvCxnSpPr>
        <p:spPr bwMode="auto">
          <a:xfrm flipH="1" flipV="1">
            <a:off x="6189836" y="2541664"/>
            <a:ext cx="185516" cy="59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4" name="Oval 4"/>
          <p:cNvSpPr>
            <a:spLocks noChangeArrowheads="1"/>
          </p:cNvSpPr>
          <p:nvPr/>
        </p:nvSpPr>
        <p:spPr bwMode="auto">
          <a:xfrm>
            <a:off x="6037436" y="2268514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705" name="AutoShape 140"/>
          <p:cNvCxnSpPr>
            <a:cxnSpLocks noChangeShapeType="1"/>
            <a:stCxn id="689" idx="1"/>
            <a:endCxn id="704" idx="6"/>
          </p:cNvCxnSpPr>
          <p:nvPr/>
        </p:nvCxnSpPr>
        <p:spPr bwMode="auto">
          <a:xfrm flipH="1">
            <a:off x="6189836" y="2342523"/>
            <a:ext cx="183597" cy="2191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9" name="Oval 4"/>
          <p:cNvSpPr>
            <a:spLocks noChangeArrowheads="1"/>
          </p:cNvSpPr>
          <p:nvPr/>
        </p:nvSpPr>
        <p:spPr bwMode="auto">
          <a:xfrm>
            <a:off x="6029826" y="2077183"/>
            <a:ext cx="152400" cy="1524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710" name="AutoShape 140"/>
          <p:cNvCxnSpPr>
            <a:cxnSpLocks noChangeShapeType="1"/>
            <a:stCxn id="690" idx="1"/>
            <a:endCxn id="709" idx="6"/>
          </p:cNvCxnSpPr>
          <p:nvPr/>
        </p:nvCxnSpPr>
        <p:spPr bwMode="auto">
          <a:xfrm flipH="1">
            <a:off x="6182226" y="2153383"/>
            <a:ext cx="191175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4" name="Text Box 94"/>
          <p:cNvSpPr txBox="1">
            <a:spLocks noChangeArrowheads="1"/>
          </p:cNvSpPr>
          <p:nvPr/>
        </p:nvSpPr>
        <p:spPr bwMode="auto">
          <a:xfrm>
            <a:off x="8506443" y="2288662"/>
            <a:ext cx="430173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I2C_SDA</a:t>
            </a:r>
          </a:p>
        </p:txBody>
      </p:sp>
      <p:sp>
        <p:nvSpPr>
          <p:cNvPr id="715" name="Text Box 94"/>
          <p:cNvSpPr txBox="1">
            <a:spLocks noChangeArrowheads="1"/>
          </p:cNvSpPr>
          <p:nvPr/>
        </p:nvSpPr>
        <p:spPr bwMode="auto">
          <a:xfrm>
            <a:off x="8506443" y="2102339"/>
            <a:ext cx="415746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I2C_SCL</a:t>
            </a:r>
          </a:p>
        </p:txBody>
      </p:sp>
      <p:sp>
        <p:nvSpPr>
          <p:cNvPr id="716" name="Text Box 94"/>
          <p:cNvSpPr txBox="1">
            <a:spLocks noChangeArrowheads="1"/>
          </p:cNvSpPr>
          <p:nvPr/>
        </p:nvSpPr>
        <p:spPr bwMode="auto">
          <a:xfrm>
            <a:off x="7887864" y="2099522"/>
            <a:ext cx="535971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VSPI_MOSI</a:t>
            </a:r>
          </a:p>
        </p:txBody>
      </p:sp>
      <p:cxnSp>
        <p:nvCxnSpPr>
          <p:cNvPr id="717" name="AutoShape 140"/>
          <p:cNvCxnSpPr>
            <a:cxnSpLocks noChangeShapeType="1"/>
            <a:stCxn id="716" idx="1"/>
            <a:endCxn id="690" idx="3"/>
          </p:cNvCxnSpPr>
          <p:nvPr/>
        </p:nvCxnSpPr>
        <p:spPr bwMode="auto">
          <a:xfrm flipH="1">
            <a:off x="6744263" y="2153383"/>
            <a:ext cx="1143601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1" name="AutoShape 140"/>
          <p:cNvCxnSpPr>
            <a:cxnSpLocks noChangeShapeType="1"/>
            <a:stCxn id="714" idx="1"/>
            <a:endCxn id="689" idx="3"/>
          </p:cNvCxnSpPr>
          <p:nvPr/>
        </p:nvCxnSpPr>
        <p:spPr bwMode="auto">
          <a:xfrm flipH="1">
            <a:off x="6744295" y="2342523"/>
            <a:ext cx="1762148" cy="0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5" name="AutoShape 140"/>
          <p:cNvCxnSpPr>
            <a:cxnSpLocks noChangeShapeType="1"/>
            <a:stCxn id="715" idx="1"/>
            <a:endCxn id="716" idx="3"/>
          </p:cNvCxnSpPr>
          <p:nvPr/>
        </p:nvCxnSpPr>
        <p:spPr bwMode="auto">
          <a:xfrm flipH="1" flipV="1">
            <a:off x="8423835" y="2153383"/>
            <a:ext cx="82608" cy="2817"/>
          </a:xfrm>
          <a:prstGeom prst="straightConnector1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9" name="Text Box 94">
            <a:extLst>
              <a:ext uri="{FF2B5EF4-FFF2-40B4-BE49-F238E27FC236}">
                <a16:creationId xmlns:a16="http://schemas.microsoft.com/office/drawing/2014/main" id="{9EE6CE9E-0268-4490-83CB-8B7E465526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6004" y="2028866"/>
            <a:ext cx="249033" cy="107722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3.3V</a:t>
            </a:r>
          </a:p>
        </p:txBody>
      </p:sp>
      <p:cxnSp>
        <p:nvCxnSpPr>
          <p:cNvPr id="240" name="AutoShape 140">
            <a:extLst>
              <a:ext uri="{FF2B5EF4-FFF2-40B4-BE49-F238E27FC236}">
                <a16:creationId xmlns:a16="http://schemas.microsoft.com/office/drawing/2014/main" id="{CCE5CBD0-18AC-45A2-871D-65990AB631DA}"/>
              </a:ext>
            </a:extLst>
          </p:cNvPr>
          <p:cNvCxnSpPr>
            <a:cxnSpLocks noChangeShapeType="1"/>
            <a:stCxn id="239" idx="1"/>
          </p:cNvCxnSpPr>
          <p:nvPr/>
        </p:nvCxnSpPr>
        <p:spPr bwMode="auto">
          <a:xfrm>
            <a:off x="3560521" y="2207244"/>
            <a:ext cx="0" cy="213670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2" name="Text Box 81">
            <a:extLst>
              <a:ext uri="{FF2B5EF4-FFF2-40B4-BE49-F238E27FC236}">
                <a16:creationId xmlns:a16="http://schemas.microsoft.com/office/drawing/2014/main" id="{B5DB014C-E84D-449E-BC0C-803223D8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23363" y="2012294"/>
            <a:ext cx="265063" cy="107722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rgbClr val="FFFFFF"/>
                </a:solidFill>
                <a:latin typeface="+mn-lt"/>
                <a:ea typeface="HGPｺﾞｼｯｸE" panose="020B0900000000000000" pitchFamily="50" charset="-128"/>
              </a:rPr>
              <a:t>GND</a:t>
            </a:r>
          </a:p>
        </p:txBody>
      </p:sp>
      <p:cxnSp>
        <p:nvCxnSpPr>
          <p:cNvPr id="243" name="AutoShape 82">
            <a:extLst>
              <a:ext uri="{FF2B5EF4-FFF2-40B4-BE49-F238E27FC236}">
                <a16:creationId xmlns:a16="http://schemas.microsoft.com/office/drawing/2014/main" id="{AA5888ED-5CAE-4CB2-9162-4FF5CDE58732}"/>
              </a:ext>
            </a:extLst>
          </p:cNvPr>
          <p:cNvCxnSpPr>
            <a:cxnSpLocks noChangeShapeType="1"/>
            <a:stCxn id="242" idx="1"/>
          </p:cNvCxnSpPr>
          <p:nvPr/>
        </p:nvCxnSpPr>
        <p:spPr bwMode="auto">
          <a:xfrm>
            <a:off x="3755895" y="2198687"/>
            <a:ext cx="0" cy="208512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" name="Text Box 94">
            <a:extLst>
              <a:ext uri="{FF2B5EF4-FFF2-40B4-BE49-F238E27FC236}">
                <a16:creationId xmlns:a16="http://schemas.microsoft.com/office/drawing/2014/main" id="{327B8CDF-33FB-4B81-8B57-F4963D1D4ED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43508" y="1550192"/>
            <a:ext cx="430173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I2C_SDA</a:t>
            </a:r>
          </a:p>
        </p:txBody>
      </p:sp>
      <p:sp>
        <p:nvSpPr>
          <p:cNvPr id="246" name="Text Box 94">
            <a:extLst>
              <a:ext uri="{FF2B5EF4-FFF2-40B4-BE49-F238E27FC236}">
                <a16:creationId xmlns:a16="http://schemas.microsoft.com/office/drawing/2014/main" id="{EE411344-D3A0-468A-AD38-61B9D35CA50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47721" y="1563244"/>
            <a:ext cx="415746" cy="107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I2C_SCL</a:t>
            </a:r>
          </a:p>
        </p:txBody>
      </p:sp>
      <p:sp>
        <p:nvSpPr>
          <p:cNvPr id="259" name="Text Box 94">
            <a:extLst>
              <a:ext uri="{FF2B5EF4-FFF2-40B4-BE49-F238E27FC236}">
                <a16:creationId xmlns:a16="http://schemas.microsoft.com/office/drawing/2014/main" id="{A3A340D5-6DE9-4351-BA62-054FC4E4247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0887" y="2052557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GPIO22</a:t>
            </a:r>
          </a:p>
        </p:txBody>
      </p:sp>
      <p:sp>
        <p:nvSpPr>
          <p:cNvPr id="261" name="Text Box 94">
            <a:extLst>
              <a:ext uri="{FF2B5EF4-FFF2-40B4-BE49-F238E27FC236}">
                <a16:creationId xmlns:a16="http://schemas.microsoft.com/office/drawing/2014/main" id="{84819D44-3500-4843-814A-3B689DC42D9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70163" y="2062228"/>
            <a:ext cx="370862" cy="107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36000" tIns="0" rIns="3600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ja-JP" sz="700" dirty="0">
                <a:solidFill>
                  <a:schemeClr val="tx1"/>
                </a:solidFill>
                <a:latin typeface="+mn-lt"/>
                <a:ea typeface="HGPｺﾞｼｯｸE" panose="020B0900000000000000" pitchFamily="50" charset="-128"/>
              </a:rPr>
              <a:t>GPIO23</a:t>
            </a:r>
          </a:p>
        </p:txBody>
      </p:sp>
      <p:cxnSp>
        <p:nvCxnSpPr>
          <p:cNvPr id="262" name="AutoShape 82">
            <a:extLst>
              <a:ext uri="{FF2B5EF4-FFF2-40B4-BE49-F238E27FC236}">
                <a16:creationId xmlns:a16="http://schemas.microsoft.com/office/drawing/2014/main" id="{1844219F-D06A-46C2-98B9-C5944AACB588}"/>
              </a:ext>
            </a:extLst>
          </p:cNvPr>
          <p:cNvCxnSpPr>
            <a:cxnSpLocks noChangeShapeType="1"/>
            <a:stCxn id="261" idx="1"/>
          </p:cNvCxnSpPr>
          <p:nvPr/>
        </p:nvCxnSpPr>
        <p:spPr bwMode="auto">
          <a:xfrm>
            <a:off x="3955594" y="2301520"/>
            <a:ext cx="0" cy="105679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3" name="AutoShape 82">
            <a:extLst>
              <a:ext uri="{FF2B5EF4-FFF2-40B4-BE49-F238E27FC236}">
                <a16:creationId xmlns:a16="http://schemas.microsoft.com/office/drawing/2014/main" id="{6D198E05-6521-47B2-B8EF-06D5A662326E}"/>
              </a:ext>
            </a:extLst>
          </p:cNvPr>
          <p:cNvCxnSpPr>
            <a:cxnSpLocks noChangeShapeType="1"/>
            <a:stCxn id="246" idx="1"/>
            <a:endCxn id="261" idx="3"/>
          </p:cNvCxnSpPr>
          <p:nvPr/>
        </p:nvCxnSpPr>
        <p:spPr bwMode="auto">
          <a:xfrm>
            <a:off x="3955594" y="1824978"/>
            <a:ext cx="0" cy="105680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4" name="AutoShape 82">
            <a:extLst>
              <a:ext uri="{FF2B5EF4-FFF2-40B4-BE49-F238E27FC236}">
                <a16:creationId xmlns:a16="http://schemas.microsoft.com/office/drawing/2014/main" id="{9A84839B-00DD-462A-A9C0-2BE86DB12B49}"/>
              </a:ext>
            </a:extLst>
          </p:cNvPr>
          <p:cNvCxnSpPr>
            <a:cxnSpLocks noChangeShapeType="1"/>
            <a:stCxn id="259" idx="1"/>
          </p:cNvCxnSpPr>
          <p:nvPr/>
        </p:nvCxnSpPr>
        <p:spPr bwMode="auto">
          <a:xfrm flipH="1">
            <a:off x="4155293" y="2291849"/>
            <a:ext cx="1025" cy="101847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7" name="AutoShape 82">
            <a:extLst>
              <a:ext uri="{FF2B5EF4-FFF2-40B4-BE49-F238E27FC236}">
                <a16:creationId xmlns:a16="http://schemas.microsoft.com/office/drawing/2014/main" id="{6ADC15BC-C324-461D-9177-9A7E69562C6F}"/>
              </a:ext>
            </a:extLst>
          </p:cNvPr>
          <p:cNvCxnSpPr>
            <a:cxnSpLocks noChangeShapeType="1"/>
            <a:stCxn id="245" idx="1"/>
            <a:endCxn id="259" idx="3"/>
          </p:cNvCxnSpPr>
          <p:nvPr/>
        </p:nvCxnSpPr>
        <p:spPr bwMode="auto">
          <a:xfrm flipH="1">
            <a:off x="4156318" y="1819140"/>
            <a:ext cx="2277" cy="101847"/>
          </a:xfrm>
          <a:prstGeom prst="straightConnector1">
            <a:avLst/>
          </a:prstGeom>
          <a:noFill/>
          <a:ln w="19080" cap="sq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9E1CDD-8C5A-435D-8895-A769ECB96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41"/>
            <a:ext cx="9144000" cy="64705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137</Words>
  <Application>Microsoft Office PowerPoint</Application>
  <PresentationFormat>画面に合わせる (4:3)</PresentationFormat>
  <Paragraphs>103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HGPｺﾞｼｯｸE</vt:lpstr>
      <vt:lpstr>ＭＳ Ｐゴシック</vt:lpstr>
      <vt:lpstr>游ゴシック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Masao</dc:creator>
  <cp:lastModifiedBy>Masao Yamazaki</cp:lastModifiedBy>
  <cp:revision>28</cp:revision>
  <cp:lastPrinted>1601-01-01T00:00:00Z</cp:lastPrinted>
  <dcterms:created xsi:type="dcterms:W3CDTF">2016-04-17T01:14:29Z</dcterms:created>
  <dcterms:modified xsi:type="dcterms:W3CDTF">2017-07-04T21:48:10Z</dcterms:modified>
</cp:coreProperties>
</file>