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Giannotta" initials="SG" lastIdx="1" clrIdx="0">
    <p:extLst>
      <p:ext uri="{19B8F6BF-5375-455C-9EA6-DF929625EA0E}">
        <p15:presenceInfo xmlns:p15="http://schemas.microsoft.com/office/powerpoint/2012/main" userId="Stefano Giannot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D51E1-50B9-C4A6-118A-DB43C0D53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B1144B-42A4-8E09-BC78-C32F65595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8A1B2-0028-8899-A6A8-C6D5913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8DEC-53C9-4430-ADB4-D14B1BE9EAF9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556827-4E26-D99D-EF36-6F728A05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F022BE-130F-4A0F-0E8B-88A604CA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D90-B04F-4B13-B843-3AE350B5B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06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28E050-B88C-19CE-C711-BA66D3AF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9BD117-6E0C-FCD3-AC15-B89890AA7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509A2D-D719-EA9F-868B-C48CCC5A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8DEC-53C9-4430-ADB4-D14B1BE9EAF9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D918D4-8ACC-7B77-F485-18280724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4EED4B-2150-46C5-AA86-B9D79089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D90-B04F-4B13-B843-3AE350B5B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2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3194E1-5883-A147-2F17-C219DEB84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BC2223-E0C3-67E7-3A58-8133D9B78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E24721-DD42-567A-F8AC-53C288F6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8DEC-53C9-4430-ADB4-D14B1BE9EAF9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380D3D-3D48-5D94-82BB-CAB3AD6D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6A8FCA-5CA6-597D-E9B2-4792F1B3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D90-B04F-4B13-B843-3AE350B5B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19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822C0-3AF7-F0DF-1D1C-27F6AE60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57EA5E-9A87-D3CF-2E96-16DC1954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81BE55-2F22-7E6F-034A-4148EE01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8DEC-53C9-4430-ADB4-D14B1BE9EAF9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E34894-1BFD-B826-689F-4B985358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3BDC1A-7543-1956-7858-FFE73759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D90-B04F-4B13-B843-3AE350B5B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67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AD6BA-A953-87B7-BED4-F39B21C0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8832A1-FAA0-09F7-E550-E4B3089B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EB3A53-3EB1-85AC-C3B5-37BDF7AA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8DEC-53C9-4430-ADB4-D14B1BE9EAF9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47705C-01BE-A655-36F6-6D3DE9B1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9803D3-ABB0-87B0-6390-C48929B3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D90-B04F-4B13-B843-3AE350B5B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31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6583E-A934-9BB1-14D0-7A1F755D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200028-7EDE-9193-3AA9-73CFE43F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D98188-E9F4-2C70-6190-474F246E5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E8282B-A663-D7D2-8F20-E0AA0F0A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8DEC-53C9-4430-ADB4-D14B1BE9EAF9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2D26AD-E803-C38B-18B8-904A0535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475DFC-879C-A2D3-799F-3B5C3099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D90-B04F-4B13-B843-3AE350B5B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9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E7585-7684-725D-B4A1-023F0305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609A81-0B91-56BD-2D60-68FDC996A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0A5356-2178-47E3-7E8C-D16F33FC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D7EFBC-5588-6B73-01BB-28C32D96F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2FAE12-F65F-87C2-7F90-76F75A134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BEA2C9-1137-2676-40A4-1DD69B2B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8DEC-53C9-4430-ADB4-D14B1BE9EAF9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E922FF-30B3-E491-3AE4-94FD0779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C0053FF-7BE5-488E-43A3-FCCDABFC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D90-B04F-4B13-B843-3AE350B5B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71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6AB57-1B59-51D4-A7AD-50A19E9C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5CDF98-F564-A02E-EFB8-A90D2D31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8DEC-53C9-4430-ADB4-D14B1BE9EAF9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EB48CE-03DC-7C33-B7E0-0461B2F1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CFA035-C099-5322-9801-73F575BF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D90-B04F-4B13-B843-3AE350B5B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4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DE23571-DBA1-C50B-317F-4904ABD8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8DEC-53C9-4430-ADB4-D14B1BE9EAF9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8BB2EB-89C4-7270-D250-F9A1A64B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E07EF1-4077-B26B-8EC2-BCA58244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D90-B04F-4B13-B843-3AE350B5B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53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906A0-F04F-9904-3069-B50EFC29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F313DB-A926-8193-C663-07CA17E7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10E392-0C8B-39C3-80D4-73D070C4A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08A9B5-5062-25A3-21CB-36E60CA8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8DEC-53C9-4430-ADB4-D14B1BE9EAF9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4D49DF-5C64-F408-ABAD-8B6DE625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B60C0F-8D66-EDDE-E543-24BC0950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D90-B04F-4B13-B843-3AE350B5B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93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A385E-0F1B-665E-3F25-74906EAB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6FE009-6C7C-9FAF-0C7E-B5C475906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E0C5E5C-EFA3-9B93-3678-9E5E57D72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1C97AA-6692-A957-ADB8-536E0F6D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8DEC-53C9-4430-ADB4-D14B1BE9EAF9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34B214-9D66-E48E-0C47-92B3D2B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2D6285-ECAD-6202-101B-7CB322C9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D90-B04F-4B13-B843-3AE350B5B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07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3A0E8B6-A4AA-1AD7-59CF-0D19B321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B2C877-A75F-EDB6-E125-4B938BB5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343B5F-6830-0252-A70D-A809526CE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8DEC-53C9-4430-ADB4-D14B1BE9EAF9}" type="datetimeFigureOut">
              <a:rPr lang="it-IT" smtClean="0"/>
              <a:t>04/04/2024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1087F0-B3E4-789A-F7A4-E738B410A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4D1C27-31CF-11A8-24D0-0772D8F62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3D90-B04F-4B13-B843-3AE350B5B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8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125158-D226-9432-3DFE-11AACE597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4" y="220134"/>
            <a:ext cx="4631266" cy="529695"/>
          </a:xfrm>
        </p:spPr>
        <p:txBody>
          <a:bodyPr>
            <a:normAutofit/>
          </a:bodyPr>
          <a:lstStyle/>
          <a:p>
            <a:r>
              <a:rPr lang="it-IT" sz="2800" b="1" dirty="0"/>
              <a:t>Struttura DB </a:t>
            </a:r>
            <a:r>
              <a:rPr lang="it-IT" sz="2800" b="1" dirty="0" err="1"/>
              <a:t>PhoneBook</a:t>
            </a:r>
            <a:r>
              <a:rPr lang="it-IT" sz="2800" b="1" dirty="0"/>
              <a:t> App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11678585-3321-CE6C-7BCE-E068E91E98EB}"/>
              </a:ext>
            </a:extLst>
          </p:cNvPr>
          <p:cNvSpPr/>
          <p:nvPr/>
        </p:nvSpPr>
        <p:spPr>
          <a:xfrm>
            <a:off x="360217" y="1173016"/>
            <a:ext cx="2429165" cy="2862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8C74E4-C45A-7D84-4468-57262437B7E8}"/>
              </a:ext>
            </a:extLst>
          </p:cNvPr>
          <p:cNvSpPr txBox="1"/>
          <p:nvPr/>
        </p:nvSpPr>
        <p:spPr>
          <a:xfrm>
            <a:off x="713507" y="1173018"/>
            <a:ext cx="156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PB_CONTACTS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5D07AF-54E8-47E1-CEC1-159195B1C95C}"/>
              </a:ext>
            </a:extLst>
          </p:cNvPr>
          <p:cNvSpPr txBox="1"/>
          <p:nvPr/>
        </p:nvSpPr>
        <p:spPr>
          <a:xfrm>
            <a:off x="367987" y="1634683"/>
            <a:ext cx="2429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ID</a:t>
            </a:r>
            <a:r>
              <a:rPr lang="it-IT" sz="1200" dirty="0"/>
              <a:t>  INT, PK, AI, NOT NULL</a:t>
            </a:r>
          </a:p>
          <a:p>
            <a:r>
              <a:rPr lang="it-IT" sz="1200" b="1" dirty="0" err="1"/>
              <a:t>FirstName</a:t>
            </a:r>
            <a:r>
              <a:rPr lang="it-IT" sz="1200" dirty="0"/>
              <a:t>  STRING (50), NULL</a:t>
            </a:r>
          </a:p>
          <a:p>
            <a:r>
              <a:rPr lang="it-IT" sz="1200" b="1" dirty="0" err="1"/>
              <a:t>MiddleName</a:t>
            </a:r>
            <a:r>
              <a:rPr lang="it-IT" sz="1200" dirty="0"/>
              <a:t> STRING (50), NULL</a:t>
            </a:r>
          </a:p>
          <a:p>
            <a:r>
              <a:rPr lang="it-IT" sz="1200" b="1" dirty="0" err="1"/>
              <a:t>LastName</a:t>
            </a:r>
            <a:r>
              <a:rPr lang="it-IT" sz="1200" dirty="0"/>
              <a:t> STRING (50), NULL</a:t>
            </a:r>
          </a:p>
          <a:p>
            <a:r>
              <a:rPr lang="it-IT" sz="1200" b="1" dirty="0" err="1"/>
              <a:t>CompanyName</a:t>
            </a:r>
            <a:r>
              <a:rPr lang="it-IT" sz="1200" dirty="0"/>
              <a:t> STRING (50), NULL</a:t>
            </a:r>
          </a:p>
          <a:p>
            <a:r>
              <a:rPr lang="it-IT" sz="1200" b="1" dirty="0" err="1"/>
              <a:t>WebSiteURL</a:t>
            </a:r>
            <a:r>
              <a:rPr lang="it-IT" sz="1200" dirty="0"/>
              <a:t> STRING (100), NULL</a:t>
            </a:r>
          </a:p>
          <a:p>
            <a:r>
              <a:rPr lang="it-IT" sz="1200" b="1" dirty="0"/>
              <a:t>Position</a:t>
            </a:r>
            <a:r>
              <a:rPr lang="it-IT" sz="1200" dirty="0"/>
              <a:t> STRING (100), NULL</a:t>
            </a:r>
          </a:p>
          <a:p>
            <a:r>
              <a:rPr lang="it-IT" sz="1200" b="1" dirty="0" err="1"/>
              <a:t>Address</a:t>
            </a:r>
            <a:r>
              <a:rPr lang="it-IT" sz="1200" dirty="0"/>
              <a:t> STRING (100), NULL</a:t>
            </a:r>
          </a:p>
          <a:p>
            <a:r>
              <a:rPr lang="it-IT" sz="1200" b="1" dirty="0"/>
              <a:t>City</a:t>
            </a:r>
            <a:r>
              <a:rPr lang="it-IT" sz="1200" dirty="0"/>
              <a:t> STRING (100), NULL</a:t>
            </a:r>
          </a:p>
          <a:p>
            <a:r>
              <a:rPr lang="it-IT" sz="1200" b="1" dirty="0" err="1"/>
              <a:t>ZipCode</a:t>
            </a:r>
            <a:r>
              <a:rPr lang="it-IT" sz="1200" dirty="0"/>
              <a:t> STRING (10), NULL</a:t>
            </a:r>
          </a:p>
          <a:p>
            <a:r>
              <a:rPr lang="it-IT" sz="1200" b="1" dirty="0"/>
              <a:t>Country</a:t>
            </a:r>
            <a:r>
              <a:rPr lang="it-IT" sz="1200" dirty="0"/>
              <a:t> STRING (50), NULL</a:t>
            </a:r>
          </a:p>
          <a:p>
            <a:r>
              <a:rPr lang="it-IT" sz="1200" b="1" dirty="0" err="1"/>
              <a:t>Visible</a:t>
            </a:r>
            <a:r>
              <a:rPr lang="it-IT" sz="1200" dirty="0"/>
              <a:t>  BOOL 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0531748-AD82-AF4B-C00A-AB94585F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155" y="720697"/>
            <a:ext cx="2444708" cy="108963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D7D13BB-8E49-34F4-6F76-27C97529666D}"/>
              </a:ext>
            </a:extLst>
          </p:cNvPr>
          <p:cNvSpPr txBox="1"/>
          <p:nvPr/>
        </p:nvSpPr>
        <p:spPr>
          <a:xfrm>
            <a:off x="8483599" y="803685"/>
            <a:ext cx="198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PB_CONTACT_TYPE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C98D873-DC03-57FE-437D-F7ACE673E4DF}"/>
              </a:ext>
            </a:extLst>
          </p:cNvPr>
          <p:cNvSpPr txBox="1"/>
          <p:nvPr/>
        </p:nvSpPr>
        <p:spPr>
          <a:xfrm>
            <a:off x="8254155" y="1173018"/>
            <a:ext cx="2543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/>
              <a:t>ID</a:t>
            </a:r>
            <a:r>
              <a:rPr lang="it-IT" sz="1200" dirty="0"/>
              <a:t>  INT, PK, AI, NOT NULL</a:t>
            </a:r>
          </a:p>
          <a:p>
            <a:r>
              <a:rPr lang="it-IT" sz="1200" b="1" dirty="0" err="1"/>
              <a:t>TypeDescription</a:t>
            </a:r>
            <a:r>
              <a:rPr lang="it-IT" sz="1200" dirty="0"/>
              <a:t>   STRING (50), NULL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E6AC5B-A250-E5C2-DBE3-23FAFF9E557F}"/>
              </a:ext>
            </a:extLst>
          </p:cNvPr>
          <p:cNvSpPr txBox="1"/>
          <p:nvPr/>
        </p:nvSpPr>
        <p:spPr>
          <a:xfrm>
            <a:off x="8533610" y="2004016"/>
            <a:ext cx="18857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This</a:t>
            </a:r>
            <a:r>
              <a:rPr lang="it-IT" sz="1200" dirty="0"/>
              <a:t> </a:t>
            </a:r>
            <a:r>
              <a:rPr lang="it-IT" sz="1200" dirty="0" err="1"/>
              <a:t>table</a:t>
            </a:r>
            <a:r>
              <a:rPr lang="it-IT" sz="1200" dirty="0"/>
              <a:t> </a:t>
            </a:r>
            <a:r>
              <a:rPr lang="it-IT" sz="1200" dirty="0" err="1"/>
              <a:t>will</a:t>
            </a:r>
            <a:r>
              <a:rPr lang="it-IT" sz="1200" dirty="0"/>
              <a:t> be </a:t>
            </a:r>
            <a:r>
              <a:rPr lang="it-IT" sz="1200" dirty="0" err="1"/>
              <a:t>populated</a:t>
            </a:r>
            <a:r>
              <a:rPr lang="it-IT" sz="1200" dirty="0"/>
              <a:t> by backoffice side with following </a:t>
            </a:r>
            <a:r>
              <a:rPr lang="it-IT" sz="1200" dirty="0" err="1"/>
              <a:t>values</a:t>
            </a:r>
            <a:r>
              <a:rPr lang="it-IT" sz="1200" dirty="0"/>
              <a:t> : </a:t>
            </a:r>
          </a:p>
          <a:p>
            <a:endParaRPr lang="it-IT" sz="1200" dirty="0"/>
          </a:p>
          <a:p>
            <a:r>
              <a:rPr lang="it-IT" sz="1200" b="1" dirty="0"/>
              <a:t>1, Office </a:t>
            </a:r>
            <a:r>
              <a:rPr lang="it-IT" sz="1200" b="1" dirty="0" err="1"/>
              <a:t>Number</a:t>
            </a:r>
            <a:endParaRPr lang="it-IT" sz="1200" b="1" dirty="0"/>
          </a:p>
          <a:p>
            <a:r>
              <a:rPr lang="it-IT" sz="1200" b="1" dirty="0"/>
              <a:t>2, Home </a:t>
            </a:r>
            <a:r>
              <a:rPr lang="it-IT" sz="1200" b="1" dirty="0" err="1"/>
              <a:t>Number</a:t>
            </a:r>
            <a:endParaRPr lang="it-IT" sz="1200" b="1" dirty="0"/>
          </a:p>
          <a:p>
            <a:r>
              <a:rPr lang="it-IT" sz="1200" b="1" dirty="0"/>
              <a:t>3, </a:t>
            </a:r>
            <a:r>
              <a:rPr lang="it-IT" sz="1200" b="1" dirty="0" err="1"/>
              <a:t>CellPhone</a:t>
            </a:r>
            <a:r>
              <a:rPr lang="it-IT" sz="1200" b="1" dirty="0"/>
              <a:t> </a:t>
            </a:r>
            <a:r>
              <a:rPr lang="it-IT" sz="1200" b="1" dirty="0" err="1"/>
              <a:t>Number</a:t>
            </a:r>
            <a:endParaRPr lang="it-IT" sz="1200" b="1" dirty="0"/>
          </a:p>
          <a:p>
            <a:r>
              <a:rPr lang="it-IT" sz="1200" b="1" dirty="0"/>
              <a:t>4, WhatsApp </a:t>
            </a:r>
            <a:r>
              <a:rPr lang="it-IT" sz="1200" b="1" dirty="0" err="1"/>
              <a:t>Number</a:t>
            </a:r>
            <a:endParaRPr lang="it-IT" sz="1200" b="1" dirty="0"/>
          </a:p>
          <a:p>
            <a:r>
              <a:rPr lang="it-IT" sz="1200" b="1" dirty="0"/>
              <a:t>5, </a:t>
            </a:r>
            <a:r>
              <a:rPr lang="it-IT" sz="1200" b="1" dirty="0" err="1"/>
              <a:t>Telegram</a:t>
            </a:r>
            <a:r>
              <a:rPr lang="it-IT" sz="1200" b="1" dirty="0"/>
              <a:t> Code</a:t>
            </a:r>
          </a:p>
          <a:p>
            <a:endParaRPr lang="it-IT" sz="1200" b="1" dirty="0"/>
          </a:p>
          <a:p>
            <a:r>
              <a:rPr lang="it-IT" sz="1200" dirty="0"/>
              <a:t>and can be </a:t>
            </a:r>
            <a:r>
              <a:rPr lang="it-IT" sz="1200" dirty="0" err="1"/>
              <a:t>added</a:t>
            </a:r>
            <a:r>
              <a:rPr lang="it-IT" sz="1200" dirty="0"/>
              <a:t> with new </a:t>
            </a:r>
            <a:r>
              <a:rPr lang="it-IT" sz="1200" dirty="0" err="1"/>
              <a:t>types</a:t>
            </a:r>
            <a:r>
              <a:rPr lang="it-IT" sz="1200" dirty="0"/>
              <a:t> </a:t>
            </a:r>
            <a:r>
              <a:rPr lang="it-IT" sz="1200" dirty="0" err="1"/>
              <a:t>anytime</a:t>
            </a:r>
            <a:endParaRPr lang="it-IT" sz="1200" dirty="0"/>
          </a:p>
          <a:p>
            <a:endParaRPr lang="it-IT" sz="12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C095899-9AB3-4D1A-C12C-7DCF6B05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4" y="2961643"/>
            <a:ext cx="2780146" cy="145011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F3CDAFF-C290-FFA3-282F-12ED144FA20C}"/>
              </a:ext>
            </a:extLst>
          </p:cNvPr>
          <p:cNvSpPr txBox="1"/>
          <p:nvPr/>
        </p:nvSpPr>
        <p:spPr>
          <a:xfrm>
            <a:off x="4733636" y="3049511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PB_CONTACT_INFOS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2531719-6ACC-A946-3E92-1BF6BDB0E259}"/>
              </a:ext>
            </a:extLst>
          </p:cNvPr>
          <p:cNvSpPr txBox="1"/>
          <p:nvPr/>
        </p:nvSpPr>
        <p:spPr>
          <a:xfrm>
            <a:off x="4445337" y="3481343"/>
            <a:ext cx="25431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 err="1"/>
              <a:t>ContactID</a:t>
            </a:r>
            <a:r>
              <a:rPr lang="it-IT" sz="1200" dirty="0"/>
              <a:t>  INT, FK</a:t>
            </a:r>
          </a:p>
          <a:p>
            <a:r>
              <a:rPr lang="it-IT" sz="1200" b="1" dirty="0" err="1"/>
              <a:t>ContactTypeID</a:t>
            </a:r>
            <a:r>
              <a:rPr lang="it-IT" sz="1200" b="1" dirty="0"/>
              <a:t>  </a:t>
            </a:r>
            <a:r>
              <a:rPr lang="it-IT" sz="1200" dirty="0"/>
              <a:t>INT, FK</a:t>
            </a:r>
          </a:p>
          <a:p>
            <a:r>
              <a:rPr lang="it-IT" sz="1200" b="1" dirty="0" err="1"/>
              <a:t>InfoDescription</a:t>
            </a:r>
            <a:r>
              <a:rPr lang="it-IT" sz="1200" dirty="0"/>
              <a:t>   STRING (100), NULL</a:t>
            </a:r>
          </a:p>
          <a:p>
            <a:r>
              <a:rPr lang="it-IT" sz="1200" b="1" dirty="0" err="1"/>
              <a:t>Visible</a:t>
            </a:r>
            <a:r>
              <a:rPr lang="it-IT" sz="1200" dirty="0"/>
              <a:t>  BOOL  </a:t>
            </a:r>
          </a:p>
          <a:p>
            <a:endParaRPr lang="it-IT" sz="1200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2D19DD4A-702D-8CB9-2D77-8719EC6521E6}"/>
              </a:ext>
            </a:extLst>
          </p:cNvPr>
          <p:cNvCxnSpPr/>
          <p:nvPr/>
        </p:nvCxnSpPr>
        <p:spPr>
          <a:xfrm>
            <a:off x="2789382" y="1810327"/>
            <a:ext cx="1655955" cy="181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539CA7E-BCA8-B8D5-6D1B-61F5EF1BB3D0}"/>
              </a:ext>
            </a:extLst>
          </p:cNvPr>
          <p:cNvCxnSpPr/>
          <p:nvPr/>
        </p:nvCxnSpPr>
        <p:spPr>
          <a:xfrm flipH="1">
            <a:off x="7213600" y="1265382"/>
            <a:ext cx="1040555" cy="249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47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Struttura DB PhoneBook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Struttura DB PhoneBook App</dc:title>
  <dc:creator>Stefano Giannotta</dc:creator>
  <cp:lastModifiedBy>Stefano Giannotta</cp:lastModifiedBy>
  <cp:revision>6</cp:revision>
  <dcterms:created xsi:type="dcterms:W3CDTF">2024-04-04T20:55:55Z</dcterms:created>
  <dcterms:modified xsi:type="dcterms:W3CDTF">2024-04-04T21:46:09Z</dcterms:modified>
</cp:coreProperties>
</file>