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4AE41-0A44-462D-8BB9-D0D10D4D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356D64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6D22AC-2335-41B8-B87A-B5E181CC0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6C64C-8768-41BD-AE86-C831962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A7411-08ED-4143-85EC-FE6E9092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B4202-2800-438C-8445-CD959309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CB06F-EA51-4881-A6F6-63B9678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F11D11-6795-4224-A4E8-BB287A1E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A0F51-2A8D-4A84-903F-677250E2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7C8A4-C879-489E-B35B-822D2F3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E6D8F-85BC-4775-933D-760C173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B1B1D-E0CE-40C0-83E9-861F78AF2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16BF20-CB2B-4715-B8DC-39673A7AF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542736-5F12-4A58-A245-EEE399A8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CFC1A-8390-4E85-8021-F8F7BD60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F20BC-1F4A-4981-A874-2AA6E0FC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8158F-D262-461F-B32C-1AADAE45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5FB9C-DAB2-49BE-AAD2-BB408329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7B42F-BFD7-4487-AD2C-FCFBCBF2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577BA3-B5FD-47F7-B383-65BC760E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61392-3D7B-41AA-8CDE-2BCF5F5A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83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D8C0A-DEF9-48B0-911D-93EC74E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E4F466-23A6-452C-B7BC-62213789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A491D-2D6A-4223-A0F6-C2001806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6235A-AEEC-4F69-ABC0-CDBF860C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87BC2-C2F4-4A9F-A35B-E006E58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D6B68-D3A1-4DD0-AC6E-43D9EFB5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2DB50-4136-4782-BB06-3FA1BD041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5C4CF-A571-427D-A274-08B9D362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D40135-22B5-4CB5-A5C9-EE4975C0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3A67CA-D79C-4F9F-A508-630A606C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1CDE69-063F-4647-AD0D-399A6B1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D1FEC-7DE9-4CAE-B29D-32EA19AC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5E4771-2458-4695-9EB4-F5E99DA3D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28CF25-9D24-4E8B-86B1-B41A62876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C92C1C-2A3B-4B4B-89BE-F395A6C7C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9F3311-5E32-4C1F-B754-43E8AA818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69C801-A9B8-40C3-9DE9-91FF8D5D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E05C61-E4C1-46CA-94C9-BBAFC0B2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159F98-1F6A-48E3-A873-8CDDB0B1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0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EE7F9-12E3-4C64-96B0-481E4561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7C3B7-9065-4213-98ED-7A507B65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1A1A56-42BB-41D5-863E-B8B29816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F0603B-4DC1-4AC7-8FA4-8C32DA3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9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86DD0B-F5E1-4350-B576-42BFAD6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663A98-B6DD-444D-95E8-B933FAD8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964606-D643-4D1B-8965-978DFAB7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3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B68C7-A816-4A49-9FC7-784B7529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CCD4E-9F14-49FA-AFC0-D3D7E7F2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03FC7-A8D6-4278-ABEA-AAA2BEC3E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F00952-2DA1-4D4E-B8FB-F66765A9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72D4EF-49B5-4B73-8046-B765FD2D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02D35B-715A-469B-A22F-A777478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2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8A90F-9166-470E-870C-7C181FF2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6E0611-20CC-4C39-BC81-2AC7D64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021682-9DC0-41AA-AA9E-69FE1AA46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C5FC9-4B73-49B7-928E-21629B9A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20CFB8-5018-48DF-9213-694D7BA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DD53BC-023C-478D-B380-AC7F89CC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074D-4FB9-49EF-91E6-D5780C9A2C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1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A4F38B-6C07-41DD-88AD-6F2608F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52"/>
            <a:ext cx="10515600" cy="82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34550-645F-468F-A616-2A49125B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6359"/>
            <a:ext cx="10515600" cy="48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F2050-EC22-4BE4-9C2A-C92D60BD7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1AA7D-DEA5-4141-89C1-5A7A89F23661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40FE96-CC75-4BA5-8D7D-F724B279F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D1410E-1157-44A3-88DD-29EC029F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074D-4FB9-49EF-91E6-D5780C9A2CD3}" type="slidenum">
              <a:rPr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8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61364-7781-42CE-A277-F30E96F1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40" y="1122363"/>
            <a:ext cx="11222966" cy="2387600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Data Collaboration Analysis Framework Using Centralization of Individual Intermediate Representations for Distributed Data Sets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5C0624-FB5A-45E6-BF0F-0F806DB5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Akira </a:t>
            </a:r>
            <a:r>
              <a:rPr kumimoji="1" lang="en-US" altLang="ja-JP" dirty="0" err="1"/>
              <a:t>Imakura</a:t>
            </a:r>
            <a:r>
              <a:rPr kumimoji="1" lang="en-US" altLang="ja-JP" dirty="0"/>
              <a:t> and Tetsuya Sakurai</a:t>
            </a:r>
          </a:p>
          <a:p>
            <a:r>
              <a:rPr lang="ja-JP" altLang="en-US" dirty="0"/>
              <a:t>研究ゼミ第</a:t>
            </a:r>
            <a:r>
              <a:rPr lang="en-US" altLang="ja-JP" dirty="0"/>
              <a:t>5</a:t>
            </a:r>
            <a:r>
              <a:rPr lang="ja-JP" altLang="en-US" dirty="0"/>
              <a:t>回（</a:t>
            </a:r>
            <a:r>
              <a:rPr lang="en-US" altLang="ja-JP" dirty="0"/>
              <a:t>2022/5/23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ja-JP" altLang="en-US" dirty="0"/>
              <a:t>担当者</a:t>
            </a:r>
            <a:r>
              <a:rPr lang="en-US" altLang="ja-JP" dirty="0"/>
              <a:t>:B4 </a:t>
            </a:r>
            <a:r>
              <a:rPr lang="ja-JP" altLang="en-US" dirty="0"/>
              <a:t>柳　智也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3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FF7BCA-49A0-4744-BB4E-9D82E67C4D6C}"/>
              </a:ext>
            </a:extLst>
          </p:cNvPr>
          <p:cNvSpPr/>
          <p:nvPr/>
        </p:nvSpPr>
        <p:spPr>
          <a:xfrm>
            <a:off x="1130060" y="4597879"/>
            <a:ext cx="10049774" cy="1575392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049F-6D07-4ADD-BE03-16886B1B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3CCA5-04CF-462D-B2F1-6EFBB04F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近年、データ収集のコストが下がるにつれ、</a:t>
            </a:r>
            <a:r>
              <a:rPr kumimoji="1" lang="ja-JP" altLang="en-US" dirty="0">
                <a:solidFill>
                  <a:srgbClr val="FF0000"/>
                </a:solidFill>
              </a:rPr>
              <a:t>データはより大きく、分散する</a:t>
            </a:r>
            <a:r>
              <a:rPr kumimoji="1" lang="ja-JP" altLang="en-US" dirty="0"/>
              <a:t>ようになった。</a:t>
            </a:r>
            <a:endParaRPr kumimoji="1" lang="en-US" altLang="ja-JP" dirty="0"/>
          </a:p>
          <a:p>
            <a:r>
              <a:rPr lang="ja-JP" altLang="en-US" dirty="0"/>
              <a:t>分散したデータを一元化し、一つのデータセットとして分析すれば、個別に分析するよりも予測性能が向上し、新たな知見を得ることができる</a:t>
            </a:r>
            <a:endParaRPr lang="en-US" altLang="ja-JP" dirty="0"/>
          </a:p>
          <a:p>
            <a:r>
              <a:rPr lang="ja-JP" altLang="en-US" dirty="0"/>
              <a:t>しかし、一元化によって元データがあらゆる場所に存在することになるのは、</a:t>
            </a:r>
            <a:r>
              <a:rPr lang="ja-JP" altLang="en-US" dirty="0">
                <a:solidFill>
                  <a:srgbClr val="FF0000"/>
                </a:solidFill>
              </a:rPr>
              <a:t>プライバシーの観点で望ましくない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9DB66-BD8A-4C85-9BFA-AEB010E8297C}"/>
              </a:ext>
            </a:extLst>
          </p:cNvPr>
          <p:cNvSpPr txBox="1"/>
          <p:nvPr/>
        </p:nvSpPr>
        <p:spPr>
          <a:xfrm>
            <a:off x="1644410" y="4945620"/>
            <a:ext cx="90210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ja-JP" altLang="en-US" sz="28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元データセットの共有をせずに、データを一元化して解析できれば良いのではないか？</a:t>
            </a:r>
            <a:endParaRPr lang="en-US" altLang="ja-JP" sz="28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96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D34A2-C041-4228-B875-2A13076E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提案したフレームワーク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C69082-4071-4AB9-B36E-C0B2CE847928}"/>
              </a:ext>
            </a:extLst>
          </p:cNvPr>
          <p:cNvSpPr/>
          <p:nvPr/>
        </p:nvSpPr>
        <p:spPr>
          <a:xfrm>
            <a:off x="1227161" y="2467154"/>
            <a:ext cx="1621766" cy="715993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機関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2818E2-E9D0-4783-9BCD-2FD50E732EAB}"/>
              </a:ext>
            </a:extLst>
          </p:cNvPr>
          <p:cNvSpPr txBox="1"/>
          <p:nvPr/>
        </p:nvSpPr>
        <p:spPr>
          <a:xfrm>
            <a:off x="560717" y="165180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元データがある場所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EC23E3-7CBD-484B-88EA-AC5C38211E14}"/>
              </a:ext>
            </a:extLst>
          </p:cNvPr>
          <p:cNvSpPr/>
          <p:nvPr/>
        </p:nvSpPr>
        <p:spPr>
          <a:xfrm>
            <a:off x="1227161" y="3469256"/>
            <a:ext cx="1621766" cy="715993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機関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7B038-B742-426F-A52C-8B60BE8D1947}"/>
              </a:ext>
            </a:extLst>
          </p:cNvPr>
          <p:cNvSpPr/>
          <p:nvPr/>
        </p:nvSpPr>
        <p:spPr>
          <a:xfrm>
            <a:off x="1227161" y="4471358"/>
            <a:ext cx="1621766" cy="715993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機関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02AEE2-6E6E-4E5F-9C98-2757CFA8F66B}"/>
              </a:ext>
            </a:extLst>
          </p:cNvPr>
          <p:cNvSpPr/>
          <p:nvPr/>
        </p:nvSpPr>
        <p:spPr>
          <a:xfrm>
            <a:off x="1227161" y="5473460"/>
            <a:ext cx="1621766" cy="715993"/>
          </a:xfrm>
          <a:prstGeom prst="rect">
            <a:avLst/>
          </a:prstGeom>
          <a:solidFill>
            <a:srgbClr val="356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機関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7DF4D1E-F534-4002-937D-2697F9FFDA21}"/>
              </a:ext>
            </a:extLst>
          </p:cNvPr>
          <p:cNvSpPr/>
          <p:nvPr/>
        </p:nvSpPr>
        <p:spPr>
          <a:xfrm>
            <a:off x="3045124" y="2680658"/>
            <a:ext cx="1552755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EB886BF-C7AB-4404-94C9-4B096755DBCA}"/>
              </a:ext>
            </a:extLst>
          </p:cNvPr>
          <p:cNvSpPr/>
          <p:nvPr/>
        </p:nvSpPr>
        <p:spPr>
          <a:xfrm>
            <a:off x="5607170" y="2380891"/>
            <a:ext cx="1345721" cy="380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3B217E7-46B9-40E7-BDE8-EF7EF87ECA5C}"/>
              </a:ext>
            </a:extLst>
          </p:cNvPr>
          <p:cNvSpPr/>
          <p:nvPr/>
        </p:nvSpPr>
        <p:spPr>
          <a:xfrm>
            <a:off x="3045123" y="3682760"/>
            <a:ext cx="1552755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D0F5B885-2838-42CE-ADB8-B7EE6D1E3789}"/>
              </a:ext>
            </a:extLst>
          </p:cNvPr>
          <p:cNvSpPr/>
          <p:nvPr/>
        </p:nvSpPr>
        <p:spPr>
          <a:xfrm>
            <a:off x="3045122" y="4684862"/>
            <a:ext cx="1552755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729D954D-AC9C-4F3B-855C-DEABBB022000}"/>
              </a:ext>
            </a:extLst>
          </p:cNvPr>
          <p:cNvSpPr/>
          <p:nvPr/>
        </p:nvSpPr>
        <p:spPr>
          <a:xfrm>
            <a:off x="3045121" y="5686964"/>
            <a:ext cx="1552755" cy="28898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596819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汎用" id="{0BFAD138-0082-48C5-B447-BF6364811521}" vid="{18E3135E-6024-41FC-9223-00AA4B68B1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Data-Collaboration-Analysis</Template>
  <TotalTime>26</TotalTime>
  <Words>155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游ゴシック</vt:lpstr>
      <vt:lpstr>Arial</vt:lpstr>
      <vt:lpstr>汎用</vt:lpstr>
      <vt:lpstr>Data Collaboration Analysis Framework Using Centralization of Individual Intermediate Representations for Distributed Data Sets</vt:lpstr>
      <vt:lpstr>研究の背景</vt:lpstr>
      <vt:lpstr>提案したフレームワーク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Collaboration Analysis Framework Using Centralization of Individual Intermediate Representations for Distributed Data Sets</dc:title>
  <dc:creator>柳 智也</dc:creator>
  <cp:lastModifiedBy>柳 智也</cp:lastModifiedBy>
  <cp:revision>1</cp:revision>
  <dcterms:created xsi:type="dcterms:W3CDTF">2022-05-20T02:25:56Z</dcterms:created>
  <dcterms:modified xsi:type="dcterms:W3CDTF">2022-05-20T02:52:26Z</dcterms:modified>
</cp:coreProperties>
</file>