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0100"/>
    <a:srgbClr val="356D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AD0E3-B2E3-48B9-A656-207EAD26444D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0AB2-C1BD-49A3-BB51-598E5C8317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657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107E30-5A97-4111-A7FF-66CBCE548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5CD2625-6165-4539-AC2D-340D0C6F2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0DEC8F-1657-4DE9-B58A-C22307E53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CA455D9C-4B72-40B2-AA6E-8B3B9FE9A519}" type="datetime1">
              <a:rPr lang="ja-JP" altLang="en-US" smtClean="0"/>
              <a:t>2022/4/29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87E712-D991-4924-9DB9-65405655F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E62FDB-C183-4329-B23C-BB02B52E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74366A89-5611-4FD5-9264-CD1FC61B882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214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48EA21-24DD-49ED-BC24-FD0D2E01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9FA851-B51C-4597-ADDB-21C5118CF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BB664A-5911-475C-A7B2-175CF731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083D-81DB-495D-8BBE-E4484E8FA6AD}" type="datetime1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4AA81E-6D17-4BE9-94B6-363DF130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25FCEA-9B98-4BC6-86AD-835A3A9A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6A89-5611-4FD5-9264-CD1FC61B88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70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DD207CC-C9DE-4FC7-A71B-2DE723B38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17AFF9-AD50-4C0B-A535-C6309A4C7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C2B626-41C8-4C29-A4F0-604C4D2B7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0DF4-F9C1-4517-A555-4221493DA516}" type="datetime1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7019A6-EFF0-40BE-8031-2CFE9FB7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7D403B-E70A-4499-9BE6-D0EBCAE1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6A89-5611-4FD5-9264-CD1FC61B88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32DEB5-E141-4B30-8994-34EB9A14C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E45579-9533-4008-9941-05C276C60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430"/>
            <a:ext cx="10515600" cy="4351338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64F9DB-1532-4453-85A8-A4F64236F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3053-B3D8-4170-8E46-0A7D1E21E14F}" type="datetime1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C12620-1E15-45B8-B2F3-1906EF81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6D5457-CB01-45B2-A25D-F6CEFDB0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6A89-5611-4FD5-9264-CD1FC61B88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922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85F728-C7E1-443B-847F-7B58CACE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10F77B-3537-4746-BF82-BCEF2D08A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50B2F3-226D-4CF6-BE0A-67D0C620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0034-5957-4EF6-9D24-70FF865D6C59}" type="datetime1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A80E8C-1B14-45F8-BB1D-A7E654F2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CCF1B4-1756-4837-B396-8BCF5A33D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6A89-5611-4FD5-9264-CD1FC61B88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55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36C4BF-B409-4ECE-A9BF-7468B2B4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A18E8C-55B2-40EB-98D8-5D831A2FA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09BB63-0B28-42C8-8D9F-31541B8CB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4AA319-C16C-42C9-98C1-48417B46B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9EEE-57F1-4026-B030-A05F3F1FB745}" type="datetime1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B93693-2022-45C7-929D-8B0FFED8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B6BB1D-CC8A-40C5-A4EE-8681B3B6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6A89-5611-4FD5-9264-CD1FC61B88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53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49CB2C-26BA-415E-A5D6-FF6A93716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085523-928E-4DF9-B5F3-007D43643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B53725-A18C-4BB2-AFC5-3FFDA5E7C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C3554AC-F8EE-40F5-8EE1-CC560DC92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861398C-2538-4930-AF11-78B201EED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013DBDA-D831-427A-AE85-692E43B3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A108-0AB1-4D4F-99FE-9EAC56D3F6AA}" type="datetime1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9536AEE-21D2-4D73-A799-4D28023A7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131113E-D9FB-4580-8DAB-0CB6D4A2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6A89-5611-4FD5-9264-CD1FC61B88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42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A5B583-1E19-4B3D-A9D3-F3CA169A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940FB3C-C2EA-4221-8AC2-D4751272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BC426-4F72-4E1C-AAC8-0FB1F8E6BB72}" type="datetime1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24DBDAB-76AB-4470-9C54-AD211F5E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089CE7-25AB-498D-A2D1-A431EB94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6A89-5611-4FD5-9264-CD1FC61B88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10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C78AAF6-49A1-4D6A-A2B6-FCECC21FA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29ABB-3DB6-4C30-BA6D-0E375699E8D0}" type="datetime1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169E226-788C-4F15-B2EF-BF242951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35BD52-15F6-429B-845A-7FDEB3C8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6A89-5611-4FD5-9264-CD1FC61B88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672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36C63A-C5B5-49E0-9B10-D6428A38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D7D96C-5E2C-41D7-B47E-65318A0C5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7D537E-C49C-49BB-B396-CD51A16FF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1A652C-3A01-4324-AAC2-08E0C3C8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5D23-BA3C-4E2D-B415-187DEC29B81F}" type="datetime1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6FB15C-3F98-44A1-8460-84108A65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A90EB1-8555-4CEA-884B-6FE92DAD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6A89-5611-4FD5-9264-CD1FC61B88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65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B671AD-B104-48EA-8E43-A6C7F0BD5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6021914-09A1-432A-8329-6BE00057A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6D4CDDB-E8C1-4CAD-917C-F8BBC9362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C648B5-A867-4618-A693-33D25830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966A-FC9B-4224-A3CF-73CC68BB1985}" type="datetime1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5EF87A-E304-4856-B091-C51A7DB3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7B92A9-98AC-4724-B1E5-58F29C00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6A89-5611-4FD5-9264-CD1FC61B88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83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B2878C8-0B6D-4919-A2FA-988CB8D98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4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5F4155-2AE2-488A-82CE-B0E1FDE45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176004-45C9-4142-B2D7-863A9B8DE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09928-C72D-44C0-ABBB-A3070EBA7B6B}" type="datetime1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0C0C3E-12AF-410D-9B7B-9AC23A730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4427EC-88CB-400B-BB55-96E292463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66A89-5611-4FD5-9264-CD1FC61B88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13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kern="1200">
          <a:solidFill>
            <a:srgbClr val="356D64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ECA006-7574-420E-8825-09ABFC27C6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推薦システムのアルゴリズム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4191033-4F15-4990-8E51-448D736C6E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神嶌　敏弘</a:t>
            </a:r>
            <a:endParaRPr kumimoji="1" lang="en-US" altLang="ja-JP" dirty="0"/>
          </a:p>
          <a:p>
            <a:r>
              <a:rPr lang="ja-JP" altLang="en-US" dirty="0"/>
              <a:t>研究ゼミ第</a:t>
            </a:r>
            <a:r>
              <a:rPr lang="en-US" altLang="ja-JP" dirty="0"/>
              <a:t>2</a:t>
            </a:r>
            <a:r>
              <a:rPr lang="ja-JP" altLang="en-US" dirty="0"/>
              <a:t>回（</a:t>
            </a:r>
            <a:r>
              <a:rPr lang="en-US" altLang="ja-JP" dirty="0"/>
              <a:t>2022/5/9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ja-JP" altLang="en-US" dirty="0"/>
              <a:t>担当者：柳　智也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9FF67E7-A155-4298-B695-E2E572A9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6A89-5611-4FD5-9264-CD1FC61B882E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721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61210D-BBFF-4514-8325-1BCD1174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E98957-7C55-49C2-BEB5-52FF06F57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30000"/>
              </a:lnSpc>
              <a:buAutoNum type="arabicPeriod"/>
            </a:pPr>
            <a:r>
              <a:rPr lang="ja-JP" altLang="en-US" sz="2000" dirty="0"/>
              <a:t>推薦システムとは</a:t>
            </a:r>
            <a:br>
              <a:rPr lang="en-US" altLang="ja-JP" sz="2000" dirty="0"/>
            </a:br>
            <a:r>
              <a:rPr lang="en-US" altLang="ja-JP" sz="2000" dirty="0"/>
              <a:t>1.1. </a:t>
            </a:r>
            <a:r>
              <a:rPr lang="ja-JP" altLang="en-US" sz="2000" dirty="0"/>
              <a:t>推薦システムの目的</a:t>
            </a:r>
            <a:br>
              <a:rPr lang="en-US" altLang="ja-JP" sz="2000" dirty="0"/>
            </a:br>
            <a:r>
              <a:rPr lang="en-US" altLang="ja-JP" sz="2000" dirty="0"/>
              <a:t>1.2. </a:t>
            </a:r>
            <a:r>
              <a:rPr lang="ja-JP" altLang="en-US" sz="2000" dirty="0"/>
              <a:t>個人化の度合いによる推薦の種類</a:t>
            </a:r>
            <a:endParaRPr lang="en-US" altLang="ja-JP" sz="2000" dirty="0"/>
          </a:p>
          <a:p>
            <a:pPr marL="514350" indent="-514350">
              <a:lnSpc>
                <a:spcPct val="130000"/>
              </a:lnSpc>
              <a:buAutoNum type="arabicPeriod"/>
            </a:pPr>
            <a:r>
              <a:rPr lang="ja-JP" altLang="en-US" sz="2000" dirty="0"/>
              <a:t>嗜好の予測</a:t>
            </a:r>
            <a:br>
              <a:rPr lang="en-US" altLang="ja-JP" sz="2000" dirty="0"/>
            </a:br>
            <a:r>
              <a:rPr lang="en-US" altLang="ja-JP" sz="2000" dirty="0"/>
              <a:t>2.1. </a:t>
            </a:r>
            <a:r>
              <a:rPr lang="ja-JP" altLang="en-US" sz="2000" dirty="0"/>
              <a:t>内容ベースフィルタリング</a:t>
            </a:r>
            <a:br>
              <a:rPr lang="en-US" altLang="ja-JP" sz="2000" dirty="0"/>
            </a:br>
            <a:r>
              <a:rPr lang="en-US" altLang="ja-JP" sz="2000" dirty="0"/>
              <a:t>2.2. </a:t>
            </a:r>
            <a:r>
              <a:rPr lang="ja-JP" altLang="en-US" sz="2000" dirty="0"/>
              <a:t>協調フィルタリング</a:t>
            </a:r>
            <a:br>
              <a:rPr lang="en-US" altLang="ja-JP" sz="2000" dirty="0"/>
            </a:br>
            <a:r>
              <a:rPr lang="en-US" altLang="ja-JP" sz="2000" dirty="0"/>
              <a:t>2.3. </a:t>
            </a:r>
            <a:r>
              <a:rPr lang="ja-JP" altLang="en-US" sz="2000" dirty="0"/>
              <a:t>両者の比較</a:t>
            </a:r>
            <a:endParaRPr lang="en-US" altLang="ja-JP" sz="2000" dirty="0"/>
          </a:p>
          <a:p>
            <a:pPr marL="514350" indent="-514350">
              <a:lnSpc>
                <a:spcPct val="130000"/>
              </a:lnSpc>
              <a:buAutoNum type="arabicPeriod"/>
            </a:pPr>
            <a:r>
              <a:rPr kumimoji="1" lang="ja-JP" altLang="en-US" sz="2000" dirty="0"/>
              <a:t>協調フィルタリングのアルゴリズム</a:t>
            </a:r>
            <a:br>
              <a:rPr kumimoji="1" lang="en-US" altLang="ja-JP" sz="2000" dirty="0"/>
            </a:br>
            <a:r>
              <a:rPr kumimoji="1" lang="en-US" altLang="ja-JP" sz="2000" dirty="0"/>
              <a:t>3.1. </a:t>
            </a:r>
            <a:r>
              <a:rPr kumimoji="1" lang="ja-JP" altLang="en-US" sz="2000" dirty="0"/>
              <a:t>メモリベース法</a:t>
            </a:r>
            <a:br>
              <a:rPr kumimoji="1" lang="en-US" altLang="ja-JP" sz="2000" dirty="0"/>
            </a:br>
            <a:r>
              <a:rPr kumimoji="1" lang="en-US" altLang="ja-JP" sz="2000" dirty="0"/>
              <a:t>3.2. </a:t>
            </a:r>
            <a:r>
              <a:rPr kumimoji="1" lang="ja-JP" altLang="en-US" sz="2000" dirty="0"/>
              <a:t>モデルベース法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9F59F7-5098-45C6-9810-4CC9E4F3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6A89-5611-4FD5-9264-CD1FC61B882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39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0A590B-72F0-4A83-ADBB-8C63BC2B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推薦システムとは何か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A9818A-60DC-49C1-842E-19E222DFB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430"/>
            <a:ext cx="10515600" cy="446004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en-US" altLang="ja-JP" i="1" dirty="0" err="1"/>
              <a:t>Konstan</a:t>
            </a:r>
            <a:r>
              <a:rPr kumimoji="1" lang="en-US" altLang="ja-JP" dirty="0"/>
              <a:t>[1]</a:t>
            </a:r>
            <a:r>
              <a:rPr kumimoji="1" lang="ja-JP" altLang="en-US" dirty="0"/>
              <a:t>による定義</a:t>
            </a:r>
            <a:r>
              <a:rPr lang="en-US" altLang="ja-JP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i="1" u="sng" dirty="0"/>
              <a:t>Recommenders: Tools to help identify worthwhile stuff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i="1" dirty="0"/>
              <a:t>・利用者にとって有用と思われる対象、情報などを選び、利用者の目的に合わせた形で推薦するシステム</a:t>
            </a:r>
            <a:endParaRPr lang="en-US" altLang="ja-JP" i="1" dirty="0"/>
          </a:p>
          <a:p>
            <a:pPr marL="0" indent="0">
              <a:lnSpc>
                <a:spcPct val="100000"/>
              </a:lnSpc>
              <a:buNone/>
            </a:pPr>
            <a:endParaRPr lang="en-US" altLang="ja-JP" i="1" dirty="0"/>
          </a:p>
          <a:p>
            <a:pPr marL="0" indent="0">
              <a:lnSpc>
                <a:spcPct val="100000"/>
              </a:lnSpc>
              <a:buNone/>
            </a:pPr>
            <a:endParaRPr lang="en-US" altLang="ja-JP" i="1" dirty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ja-JP" altLang="en-US" dirty="0"/>
              <a:t>大量の情報が発信されるようになった</a:t>
            </a:r>
            <a:endParaRPr lang="en-US" altLang="ja-JP" dirty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ja-JP" altLang="en-US" dirty="0"/>
              <a:t>大量の情報の蓄積・流通が可能になったことで、誰もが大量の情報を獲得できるようになった</a:t>
            </a:r>
            <a:endParaRPr lang="en-US" altLang="ja-JP" dirty="0"/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/>
              <a:t>→情報が多すぎて欲しい情報を特定できない「</a:t>
            </a:r>
            <a:r>
              <a:rPr lang="ja-JP" altLang="en-US" dirty="0">
                <a:solidFill>
                  <a:srgbClr val="F30100"/>
                </a:solidFill>
              </a:rPr>
              <a:t>情報過多</a:t>
            </a:r>
            <a:r>
              <a:rPr lang="ja-JP" altLang="en-US" dirty="0"/>
              <a:t>」が起きるようになった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533D9C-59EE-4F93-8E38-44D79AC4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6A89-5611-4FD5-9264-CD1FC61B882E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A15982-278A-4D25-942C-4C60D019B30B}"/>
              </a:ext>
            </a:extLst>
          </p:cNvPr>
          <p:cNvSpPr txBox="1"/>
          <p:nvPr/>
        </p:nvSpPr>
        <p:spPr>
          <a:xfrm>
            <a:off x="838200" y="3267994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なぜ推薦システムが必要になったのか？</a:t>
            </a:r>
          </a:p>
        </p:txBody>
      </p:sp>
    </p:spTree>
    <p:extLst>
      <p:ext uri="{BB962C8B-B14F-4D97-AF65-F5344CB8AC3E}">
        <p14:creationId xmlns:p14="http://schemas.microsoft.com/office/powerpoint/2010/main" val="160218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86F62B-227E-4021-9475-9056D4FE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926B4D-B326-4850-82D7-2C056D04F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3945E8-D8DF-4025-B619-44F75554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6A89-5611-4FD5-9264-CD1FC61B882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87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184</Words>
  <Application>Microsoft Office PowerPoint</Application>
  <PresentationFormat>ワイド画面</PresentationFormat>
  <Paragraphs>23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メイリオ</vt:lpstr>
      <vt:lpstr>游ゴシック</vt:lpstr>
      <vt:lpstr>Arial</vt:lpstr>
      <vt:lpstr>Office テーマ</vt:lpstr>
      <vt:lpstr>推薦システムのアルゴリズム</vt:lpstr>
      <vt:lpstr>目次</vt:lpstr>
      <vt:lpstr>推薦システムとは何か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推薦システムのアルゴリズム</dc:title>
  <dc:creator>柳 智也</dc:creator>
  <cp:lastModifiedBy>柳 智也</cp:lastModifiedBy>
  <cp:revision>1</cp:revision>
  <dcterms:created xsi:type="dcterms:W3CDTF">2022-04-29T08:14:10Z</dcterms:created>
  <dcterms:modified xsi:type="dcterms:W3CDTF">2022-04-29T08:59:00Z</dcterms:modified>
</cp:coreProperties>
</file>