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9" r:id="rId4"/>
    <p:sldId id="261" r:id="rId5"/>
    <p:sldId id="262" r:id="rId6"/>
    <p:sldId id="264" r:id="rId7"/>
    <p:sldId id="265" r:id="rId8"/>
    <p:sldId id="266" r:id="rId9"/>
    <p:sldId id="267" r:id="rId10"/>
    <p:sldId id="269" r:id="rId11"/>
    <p:sldId id="270" r:id="rId12"/>
    <p:sldId id="271" r:id="rId13"/>
    <p:sldId id="272" r:id="rId14"/>
    <p:sldId id="273" r:id="rId15"/>
    <p:sldId id="268" r:id="rId16"/>
    <p:sldId id="274" r:id="rId17"/>
    <p:sldId id="263" r:id="rId18"/>
    <p:sldId id="275" r:id="rId19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6" d="100"/>
          <a:sy n="66" d="100"/>
        </p:scale>
        <p:origin x="6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21A533-75AC-4333-9EB7-F6E127782E34}" type="datetimeFigureOut">
              <a:rPr lang="nl-NL" smtClean="0"/>
              <a:t>1-3-2022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A8E110-9057-4E68-B364-036BC2E0224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58816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smtClean="0"/>
              <a:t>Klik om de ondertitelstijl van het model te bewerken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89D00-37C7-4B63-9CCC-04C11FF140C9}" type="datetimeFigureOut">
              <a:rPr lang="nl-NL" smtClean="0"/>
              <a:t>1-3-2022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3130C-A0BC-4975-A0F0-8946F5B19B8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8067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89D00-37C7-4B63-9CCC-04C11FF140C9}" type="datetimeFigureOut">
              <a:rPr lang="nl-NL" smtClean="0"/>
              <a:t>1-3-2022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3130C-A0BC-4975-A0F0-8946F5B19B8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8353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89D00-37C7-4B63-9CCC-04C11FF140C9}" type="datetimeFigureOut">
              <a:rPr lang="nl-NL" smtClean="0"/>
              <a:t>1-3-2022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3130C-A0BC-4975-A0F0-8946F5B19B8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69289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89D00-37C7-4B63-9CCC-04C11FF140C9}" type="datetimeFigureOut">
              <a:rPr lang="nl-NL" smtClean="0"/>
              <a:t>1-3-2022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3130C-A0BC-4975-A0F0-8946F5B19B8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49637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89D00-37C7-4B63-9CCC-04C11FF140C9}" type="datetimeFigureOut">
              <a:rPr lang="nl-NL" smtClean="0"/>
              <a:t>1-3-2022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3130C-A0BC-4975-A0F0-8946F5B19B8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3300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89D00-37C7-4B63-9CCC-04C11FF140C9}" type="datetimeFigureOut">
              <a:rPr lang="nl-NL" smtClean="0"/>
              <a:t>1-3-2022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3130C-A0BC-4975-A0F0-8946F5B19B8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44029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89D00-37C7-4B63-9CCC-04C11FF140C9}" type="datetimeFigureOut">
              <a:rPr lang="nl-NL" smtClean="0"/>
              <a:t>1-3-2022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3130C-A0BC-4975-A0F0-8946F5B19B8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77130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89D00-37C7-4B63-9CCC-04C11FF140C9}" type="datetimeFigureOut">
              <a:rPr lang="nl-NL" smtClean="0"/>
              <a:t>1-3-2022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3130C-A0BC-4975-A0F0-8946F5B19B8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46021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89D00-37C7-4B63-9CCC-04C11FF140C9}" type="datetimeFigureOut">
              <a:rPr lang="nl-NL" smtClean="0"/>
              <a:t>1-3-2022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3130C-A0BC-4975-A0F0-8946F5B19B8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47488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89D00-37C7-4B63-9CCC-04C11FF140C9}" type="datetimeFigureOut">
              <a:rPr lang="nl-NL" smtClean="0"/>
              <a:t>1-3-2022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3130C-A0BC-4975-A0F0-8946F5B19B8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31277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89D00-37C7-4B63-9CCC-04C11FF140C9}" type="datetimeFigureOut">
              <a:rPr lang="nl-NL" smtClean="0"/>
              <a:t>1-3-2022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3130C-A0BC-4975-A0F0-8946F5B19B8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76128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289D00-37C7-4B63-9CCC-04C11FF140C9}" type="datetimeFigureOut">
              <a:rPr lang="nl-NL" smtClean="0"/>
              <a:t>1-3-2022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33130C-A0BC-4975-A0F0-8946F5B19B8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13502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397" y="443964"/>
            <a:ext cx="10681854" cy="5999641"/>
          </a:xfrm>
          <a:prstGeom prst="rect">
            <a:avLst/>
          </a:prstGeom>
        </p:spPr>
      </p:pic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424248" y="5345084"/>
            <a:ext cx="9144000" cy="735676"/>
          </a:xfrm>
        </p:spPr>
        <p:txBody>
          <a:bodyPr/>
          <a:lstStyle/>
          <a:p>
            <a:r>
              <a:rPr lang="nl-NL" dirty="0" smtClean="0"/>
              <a:t>02-03-2022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833965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Camel Concepten</a:t>
            </a:r>
            <a:endParaRPr lang="nl-NL" dirty="0"/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3279" y="5798806"/>
            <a:ext cx="1885805" cy="1059194"/>
          </a:xfrm>
        </p:spPr>
      </p:pic>
      <p:sp>
        <p:nvSpPr>
          <p:cNvPr id="5" name="Tekstvak 4"/>
          <p:cNvSpPr txBox="1"/>
          <p:nvPr/>
        </p:nvSpPr>
        <p:spPr>
          <a:xfrm>
            <a:off x="838200" y="1583473"/>
            <a:ext cx="107033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smtClean="0"/>
              <a:t>Message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smtClean="0"/>
              <a:t>Exchange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b="1" dirty="0" smtClean="0">
                <a:solidFill>
                  <a:schemeClr val="accent6"/>
                </a:solidFill>
              </a:rPr>
              <a:t>Processor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smtClean="0"/>
              <a:t>Route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smtClean="0"/>
              <a:t>Component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err="1" smtClean="0"/>
              <a:t>Endpoint</a:t>
            </a:r>
            <a:endParaRPr lang="nl-NL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err="1" smtClean="0"/>
              <a:t>Expressions</a:t>
            </a:r>
            <a:r>
              <a:rPr lang="nl-NL" dirty="0" smtClean="0"/>
              <a:t> &amp; </a:t>
            </a:r>
            <a:r>
              <a:rPr lang="nl-NL" dirty="0" err="1" smtClean="0"/>
              <a:t>Predicates</a:t>
            </a:r>
            <a:endParaRPr lang="nl-NL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smtClean="0"/>
              <a:t>Camel Context</a:t>
            </a:r>
            <a:endParaRPr lang="nl-NL" dirty="0"/>
          </a:p>
        </p:txBody>
      </p:sp>
      <p:sp>
        <p:nvSpPr>
          <p:cNvPr id="6" name="Titel 1"/>
          <p:cNvSpPr txBox="1">
            <a:spLocks/>
          </p:cNvSpPr>
          <p:nvPr/>
        </p:nvSpPr>
        <p:spPr>
          <a:xfrm>
            <a:off x="7373620" y="1027906"/>
            <a:ext cx="460756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dirty="0" smtClean="0"/>
              <a:t>Processor</a:t>
            </a:r>
          </a:p>
        </p:txBody>
      </p:sp>
      <p:sp>
        <p:nvSpPr>
          <p:cNvPr id="3" name="Tekstvak 2"/>
          <p:cNvSpPr txBox="1"/>
          <p:nvPr/>
        </p:nvSpPr>
        <p:spPr>
          <a:xfrm>
            <a:off x="6116320" y="2353469"/>
            <a:ext cx="5237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Message </a:t>
            </a:r>
            <a:r>
              <a:rPr lang="en-US" dirty="0" err="1" smtClean="0"/>
              <a:t>bewerking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0916476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Camel Concepten</a:t>
            </a:r>
            <a:endParaRPr lang="nl-NL" dirty="0"/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3279" y="5798806"/>
            <a:ext cx="1885805" cy="1059194"/>
          </a:xfrm>
        </p:spPr>
      </p:pic>
      <p:sp>
        <p:nvSpPr>
          <p:cNvPr id="5" name="Tekstvak 4"/>
          <p:cNvSpPr txBox="1"/>
          <p:nvPr/>
        </p:nvSpPr>
        <p:spPr>
          <a:xfrm>
            <a:off x="838200" y="1583473"/>
            <a:ext cx="107033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smtClean="0"/>
              <a:t>Message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smtClean="0"/>
              <a:t>Exchange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smtClean="0"/>
              <a:t>Processor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b="1" dirty="0" smtClean="0">
                <a:solidFill>
                  <a:schemeClr val="accent6"/>
                </a:solidFill>
              </a:rPr>
              <a:t>Route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smtClean="0"/>
              <a:t>Component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err="1" smtClean="0"/>
              <a:t>Endpoint</a:t>
            </a:r>
            <a:endParaRPr lang="nl-NL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err="1" smtClean="0"/>
              <a:t>Expressions</a:t>
            </a:r>
            <a:r>
              <a:rPr lang="nl-NL" dirty="0" smtClean="0"/>
              <a:t> &amp; </a:t>
            </a:r>
            <a:r>
              <a:rPr lang="nl-NL" dirty="0" err="1" smtClean="0"/>
              <a:t>Predicates</a:t>
            </a:r>
            <a:endParaRPr lang="nl-NL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smtClean="0"/>
              <a:t>Camel Context</a:t>
            </a:r>
            <a:endParaRPr lang="nl-NL" dirty="0"/>
          </a:p>
        </p:txBody>
      </p:sp>
      <p:sp>
        <p:nvSpPr>
          <p:cNvPr id="6" name="Titel 1"/>
          <p:cNvSpPr txBox="1">
            <a:spLocks/>
          </p:cNvSpPr>
          <p:nvPr/>
        </p:nvSpPr>
        <p:spPr>
          <a:xfrm>
            <a:off x="7373620" y="1027906"/>
            <a:ext cx="460756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dirty="0" smtClean="0"/>
              <a:t>Route</a:t>
            </a:r>
          </a:p>
        </p:txBody>
      </p:sp>
      <p:sp>
        <p:nvSpPr>
          <p:cNvPr id="7" name="Tekstvak 6"/>
          <p:cNvSpPr txBox="1"/>
          <p:nvPr/>
        </p:nvSpPr>
        <p:spPr>
          <a:xfrm>
            <a:off x="6116320" y="2353469"/>
            <a:ext cx="5237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Pad </a:t>
            </a:r>
            <a:r>
              <a:rPr lang="en-US" dirty="0" err="1" smtClean="0"/>
              <a:t>tussen</a:t>
            </a:r>
            <a:r>
              <a:rPr lang="en-US" dirty="0" smtClean="0"/>
              <a:t> twee endpoints</a:t>
            </a:r>
          </a:p>
          <a:p>
            <a:r>
              <a:rPr lang="en-US" dirty="0" smtClean="0"/>
              <a:t>Java of XML DSL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6906384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Camel Concepten</a:t>
            </a:r>
            <a:endParaRPr lang="nl-NL" dirty="0"/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3279" y="5798806"/>
            <a:ext cx="1885805" cy="1059194"/>
          </a:xfrm>
        </p:spPr>
      </p:pic>
      <p:sp>
        <p:nvSpPr>
          <p:cNvPr id="5" name="Tekstvak 4"/>
          <p:cNvSpPr txBox="1"/>
          <p:nvPr/>
        </p:nvSpPr>
        <p:spPr>
          <a:xfrm>
            <a:off x="838200" y="1583473"/>
            <a:ext cx="107033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smtClean="0"/>
              <a:t>Message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smtClean="0"/>
              <a:t>Exchange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smtClean="0"/>
              <a:t>Processor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smtClean="0"/>
              <a:t>Route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b="1" dirty="0" smtClean="0">
                <a:solidFill>
                  <a:schemeClr val="accent6"/>
                </a:solidFill>
              </a:rPr>
              <a:t>Component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err="1" smtClean="0"/>
              <a:t>Endpoint</a:t>
            </a:r>
            <a:endParaRPr lang="nl-NL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err="1" smtClean="0"/>
              <a:t>Expressions</a:t>
            </a:r>
            <a:r>
              <a:rPr lang="nl-NL" dirty="0" smtClean="0"/>
              <a:t> &amp; </a:t>
            </a:r>
            <a:r>
              <a:rPr lang="nl-NL" dirty="0" err="1" smtClean="0"/>
              <a:t>Predicates</a:t>
            </a:r>
            <a:endParaRPr lang="nl-NL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smtClean="0"/>
              <a:t>Camel Context</a:t>
            </a:r>
            <a:endParaRPr lang="nl-NL" dirty="0"/>
          </a:p>
        </p:txBody>
      </p:sp>
      <p:sp>
        <p:nvSpPr>
          <p:cNvPr id="6" name="Titel 1"/>
          <p:cNvSpPr txBox="1">
            <a:spLocks/>
          </p:cNvSpPr>
          <p:nvPr/>
        </p:nvSpPr>
        <p:spPr>
          <a:xfrm>
            <a:off x="7373620" y="1027906"/>
            <a:ext cx="460756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dirty="0" smtClean="0"/>
              <a:t>Component</a:t>
            </a:r>
            <a:endParaRPr lang="nl-NL" dirty="0"/>
          </a:p>
        </p:txBody>
      </p:sp>
      <p:sp>
        <p:nvSpPr>
          <p:cNvPr id="7" name="Tekstvak 6"/>
          <p:cNvSpPr txBox="1"/>
          <p:nvPr/>
        </p:nvSpPr>
        <p:spPr>
          <a:xfrm>
            <a:off x="6116320" y="2353469"/>
            <a:ext cx="5237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Camel Libraries om met </a:t>
            </a:r>
            <a:r>
              <a:rPr lang="en-US" dirty="0" err="1" smtClean="0"/>
              <a:t>technologieen</a:t>
            </a:r>
            <a:r>
              <a:rPr lang="en-US" dirty="0" smtClean="0"/>
              <a:t>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praten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9640701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Camel Concepten</a:t>
            </a:r>
            <a:endParaRPr lang="nl-NL" dirty="0"/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3279" y="5798806"/>
            <a:ext cx="1885805" cy="1059194"/>
          </a:xfrm>
        </p:spPr>
      </p:pic>
      <p:sp>
        <p:nvSpPr>
          <p:cNvPr id="5" name="Tekstvak 4"/>
          <p:cNvSpPr txBox="1"/>
          <p:nvPr/>
        </p:nvSpPr>
        <p:spPr>
          <a:xfrm>
            <a:off x="838200" y="1583473"/>
            <a:ext cx="107033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smtClean="0"/>
              <a:t>Message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smtClean="0"/>
              <a:t>Exchange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smtClean="0"/>
              <a:t>Processor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smtClean="0"/>
              <a:t>Route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smtClean="0"/>
              <a:t>Component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b="1" dirty="0" err="1" smtClean="0">
                <a:solidFill>
                  <a:schemeClr val="accent6"/>
                </a:solidFill>
              </a:rPr>
              <a:t>Endpoint</a:t>
            </a:r>
            <a:endParaRPr lang="nl-NL" b="1" dirty="0" smtClean="0">
              <a:solidFill>
                <a:schemeClr val="accent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err="1" smtClean="0"/>
              <a:t>Expressions</a:t>
            </a:r>
            <a:r>
              <a:rPr lang="nl-NL" dirty="0" smtClean="0"/>
              <a:t> &amp; </a:t>
            </a:r>
            <a:r>
              <a:rPr lang="nl-NL" dirty="0" err="1" smtClean="0"/>
              <a:t>Predicates</a:t>
            </a:r>
            <a:endParaRPr lang="nl-NL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smtClean="0"/>
              <a:t>Camel Context</a:t>
            </a:r>
            <a:endParaRPr lang="nl-NL" dirty="0"/>
          </a:p>
        </p:txBody>
      </p:sp>
      <p:sp>
        <p:nvSpPr>
          <p:cNvPr id="6" name="Titel 1"/>
          <p:cNvSpPr txBox="1">
            <a:spLocks/>
          </p:cNvSpPr>
          <p:nvPr/>
        </p:nvSpPr>
        <p:spPr>
          <a:xfrm>
            <a:off x="7373620" y="1027906"/>
            <a:ext cx="460756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dirty="0" err="1" smtClean="0"/>
              <a:t>Endpoint</a:t>
            </a:r>
            <a:endParaRPr lang="nl-NL" dirty="0"/>
          </a:p>
        </p:txBody>
      </p:sp>
      <p:sp>
        <p:nvSpPr>
          <p:cNvPr id="7" name="Tekstvak 6"/>
          <p:cNvSpPr txBox="1"/>
          <p:nvPr/>
        </p:nvSpPr>
        <p:spPr>
          <a:xfrm>
            <a:off x="6116320" y="2353469"/>
            <a:ext cx="52374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Consumer Endpoint (from())</a:t>
            </a:r>
            <a:endParaRPr lang="nl-NL" dirty="0" smtClean="0"/>
          </a:p>
          <a:p>
            <a:r>
              <a:rPr lang="en-US" dirty="0" smtClean="0"/>
              <a:t>Producer Endpoint (to())</a:t>
            </a:r>
          </a:p>
          <a:p>
            <a:endParaRPr lang="nl-NL" dirty="0" smtClean="0"/>
          </a:p>
          <a:p>
            <a:r>
              <a:rPr lang="nl-NL" dirty="0" smtClean="0"/>
              <a:t>In URI formaat</a:t>
            </a:r>
          </a:p>
          <a:p>
            <a:r>
              <a:rPr lang="nl-NL" dirty="0" smtClean="0"/>
              <a:t>- </a:t>
            </a:r>
            <a:r>
              <a:rPr lang="nl-NL" dirty="0" err="1" smtClean="0"/>
              <a:t>direct:d.demo.component</a:t>
            </a:r>
            <a:endParaRPr lang="nl-NL" dirty="0" smtClean="0"/>
          </a:p>
          <a:p>
            <a:r>
              <a:rPr lang="nl-NL" dirty="0"/>
              <a:t>-</a:t>
            </a:r>
            <a:r>
              <a:rPr lang="nl-NL" dirty="0" smtClean="0"/>
              <a:t> http://localhost:80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1715018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Camel Concepten</a:t>
            </a:r>
            <a:endParaRPr lang="nl-NL" dirty="0"/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3279" y="5798806"/>
            <a:ext cx="1885805" cy="1059194"/>
          </a:xfrm>
        </p:spPr>
      </p:pic>
      <p:sp>
        <p:nvSpPr>
          <p:cNvPr id="5" name="Tekstvak 4"/>
          <p:cNvSpPr txBox="1"/>
          <p:nvPr/>
        </p:nvSpPr>
        <p:spPr>
          <a:xfrm>
            <a:off x="838200" y="1583473"/>
            <a:ext cx="107033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smtClean="0"/>
              <a:t>Message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smtClean="0"/>
              <a:t>Exchange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smtClean="0"/>
              <a:t>Processor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smtClean="0"/>
              <a:t>Route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smtClean="0"/>
              <a:t>Component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err="1" smtClean="0"/>
              <a:t>Endpoint</a:t>
            </a:r>
            <a:endParaRPr lang="nl-NL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b="1" dirty="0" err="1" smtClean="0">
                <a:solidFill>
                  <a:schemeClr val="accent6"/>
                </a:solidFill>
              </a:rPr>
              <a:t>Expressions</a:t>
            </a:r>
            <a:r>
              <a:rPr lang="nl-NL" b="1" dirty="0" smtClean="0">
                <a:solidFill>
                  <a:schemeClr val="accent6"/>
                </a:solidFill>
              </a:rPr>
              <a:t> &amp; </a:t>
            </a:r>
            <a:r>
              <a:rPr lang="nl-NL" b="1" dirty="0" err="1" smtClean="0">
                <a:solidFill>
                  <a:schemeClr val="accent6"/>
                </a:solidFill>
              </a:rPr>
              <a:t>Predicates</a:t>
            </a:r>
            <a:endParaRPr lang="nl-NL" b="1" dirty="0" smtClean="0">
              <a:solidFill>
                <a:schemeClr val="accent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smtClean="0"/>
              <a:t>Camel Context</a:t>
            </a:r>
            <a:endParaRPr lang="nl-NL" dirty="0"/>
          </a:p>
        </p:txBody>
      </p:sp>
      <p:sp>
        <p:nvSpPr>
          <p:cNvPr id="6" name="Titel 1"/>
          <p:cNvSpPr txBox="1">
            <a:spLocks/>
          </p:cNvSpPr>
          <p:nvPr/>
        </p:nvSpPr>
        <p:spPr>
          <a:xfrm>
            <a:off x="6177280" y="1027906"/>
            <a:ext cx="58039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dirty="0" err="1" smtClean="0"/>
              <a:t>Expressions</a:t>
            </a:r>
            <a:r>
              <a:rPr lang="nl-NL" dirty="0" smtClean="0"/>
              <a:t> &amp; </a:t>
            </a:r>
            <a:r>
              <a:rPr lang="nl-NL" dirty="0" err="1" smtClean="0"/>
              <a:t>Predicates</a:t>
            </a:r>
            <a:endParaRPr lang="nl-NL" dirty="0"/>
          </a:p>
        </p:txBody>
      </p:sp>
      <p:sp>
        <p:nvSpPr>
          <p:cNvPr id="7" name="Tekstvak 6"/>
          <p:cNvSpPr txBox="1"/>
          <p:nvPr/>
        </p:nvSpPr>
        <p:spPr>
          <a:xfrm>
            <a:off x="6116320" y="2353469"/>
            <a:ext cx="52374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smtClean="0"/>
              <a:t>Regex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CRON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Simple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Groovy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Etc…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9657618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607560" cy="1325563"/>
          </a:xfrm>
        </p:spPr>
        <p:txBody>
          <a:bodyPr/>
          <a:lstStyle/>
          <a:p>
            <a:r>
              <a:rPr lang="nl-NL" dirty="0" smtClean="0"/>
              <a:t>Camel Concepten</a:t>
            </a:r>
            <a:endParaRPr lang="nl-NL" dirty="0"/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3279" y="5798806"/>
            <a:ext cx="1885805" cy="1059194"/>
          </a:xfrm>
        </p:spPr>
      </p:pic>
      <p:sp>
        <p:nvSpPr>
          <p:cNvPr id="5" name="Tekstvak 4"/>
          <p:cNvSpPr txBox="1"/>
          <p:nvPr/>
        </p:nvSpPr>
        <p:spPr>
          <a:xfrm>
            <a:off x="838200" y="1583473"/>
            <a:ext cx="40182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smtClean="0"/>
              <a:t>Message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smtClean="0"/>
              <a:t>Exchange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smtClean="0"/>
              <a:t>Processor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smtClean="0"/>
              <a:t>Route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smtClean="0"/>
              <a:t>Component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err="1" smtClean="0"/>
              <a:t>Endpoint</a:t>
            </a:r>
            <a:endParaRPr lang="nl-NL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err="1" smtClean="0"/>
              <a:t>Expressions</a:t>
            </a:r>
            <a:r>
              <a:rPr lang="nl-NL" dirty="0" smtClean="0"/>
              <a:t> &amp; </a:t>
            </a:r>
            <a:r>
              <a:rPr lang="nl-NL" dirty="0" err="1" smtClean="0"/>
              <a:t>Predicates</a:t>
            </a:r>
            <a:endParaRPr lang="nl-NL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b="1" dirty="0" smtClean="0">
                <a:solidFill>
                  <a:schemeClr val="accent6"/>
                </a:solidFill>
              </a:rPr>
              <a:t>Camel</a:t>
            </a:r>
            <a:r>
              <a:rPr lang="nl-NL" dirty="0" smtClean="0"/>
              <a:t> </a:t>
            </a:r>
            <a:r>
              <a:rPr lang="nl-NL" b="1" dirty="0" smtClean="0">
                <a:solidFill>
                  <a:schemeClr val="accent6"/>
                </a:solidFill>
              </a:rPr>
              <a:t>Context</a:t>
            </a:r>
            <a:endParaRPr lang="nl-NL" b="1" dirty="0">
              <a:solidFill>
                <a:schemeClr val="accent6"/>
              </a:solidFill>
            </a:endParaRPr>
          </a:p>
        </p:txBody>
      </p:sp>
      <p:sp>
        <p:nvSpPr>
          <p:cNvPr id="7" name="Titel 1"/>
          <p:cNvSpPr txBox="1">
            <a:spLocks/>
          </p:cNvSpPr>
          <p:nvPr/>
        </p:nvSpPr>
        <p:spPr>
          <a:xfrm>
            <a:off x="7373620" y="1027906"/>
            <a:ext cx="460756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dirty="0" smtClean="0"/>
              <a:t>Camel Context</a:t>
            </a:r>
            <a:endParaRPr lang="nl-NL" dirty="0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9520" y="1986797"/>
            <a:ext cx="652272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7995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607560" cy="1325563"/>
          </a:xfrm>
        </p:spPr>
        <p:txBody>
          <a:bodyPr/>
          <a:lstStyle/>
          <a:p>
            <a:r>
              <a:rPr lang="nl-NL" dirty="0" smtClean="0"/>
              <a:t>Camel Concepten</a:t>
            </a:r>
            <a:endParaRPr lang="nl-NL" dirty="0"/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3279" y="5798806"/>
            <a:ext cx="1885805" cy="1059194"/>
          </a:xfrm>
        </p:spPr>
      </p:pic>
      <p:sp>
        <p:nvSpPr>
          <p:cNvPr id="5" name="Tekstvak 4"/>
          <p:cNvSpPr txBox="1"/>
          <p:nvPr/>
        </p:nvSpPr>
        <p:spPr>
          <a:xfrm>
            <a:off x="838200" y="1583473"/>
            <a:ext cx="40182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smtClean="0"/>
              <a:t>Message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smtClean="0"/>
              <a:t>Exchange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smtClean="0"/>
              <a:t>Processor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smtClean="0"/>
              <a:t>Route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smtClean="0"/>
              <a:t>Component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err="1" smtClean="0"/>
              <a:t>Endpoint</a:t>
            </a:r>
            <a:endParaRPr lang="nl-NL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err="1" smtClean="0"/>
              <a:t>Expressions</a:t>
            </a:r>
            <a:r>
              <a:rPr lang="nl-NL" dirty="0" smtClean="0"/>
              <a:t> &amp; </a:t>
            </a:r>
            <a:r>
              <a:rPr lang="nl-NL" dirty="0" err="1" smtClean="0"/>
              <a:t>Predicates</a:t>
            </a:r>
            <a:endParaRPr lang="nl-NL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b="1" dirty="0" smtClean="0">
                <a:solidFill>
                  <a:schemeClr val="accent6"/>
                </a:solidFill>
              </a:rPr>
              <a:t>Camel</a:t>
            </a:r>
            <a:r>
              <a:rPr lang="nl-NL" dirty="0" smtClean="0"/>
              <a:t> </a:t>
            </a:r>
            <a:r>
              <a:rPr lang="nl-NL" b="1" dirty="0" smtClean="0">
                <a:solidFill>
                  <a:schemeClr val="accent6"/>
                </a:solidFill>
              </a:rPr>
              <a:t>Context</a:t>
            </a:r>
            <a:endParaRPr lang="nl-NL" b="1" dirty="0">
              <a:solidFill>
                <a:schemeClr val="accent6"/>
              </a:solidFill>
            </a:endParaRPr>
          </a:p>
        </p:txBody>
      </p:sp>
      <p:sp>
        <p:nvSpPr>
          <p:cNvPr id="7" name="Titel 1"/>
          <p:cNvSpPr txBox="1">
            <a:spLocks/>
          </p:cNvSpPr>
          <p:nvPr/>
        </p:nvSpPr>
        <p:spPr>
          <a:xfrm>
            <a:off x="7373620" y="1027906"/>
            <a:ext cx="460756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dirty="0" smtClean="0"/>
              <a:t>Camel Context</a:t>
            </a:r>
            <a:endParaRPr lang="nl-NL" dirty="0"/>
          </a:p>
        </p:txBody>
      </p:sp>
      <p:pic>
        <p:nvPicPr>
          <p:cNvPr id="3" name="Afbeelding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8710" y="1975344"/>
            <a:ext cx="8157210" cy="3832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2542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Demo</a:t>
            </a:r>
            <a:endParaRPr lang="nl-NL" dirty="0"/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3279" y="5798806"/>
            <a:ext cx="1885805" cy="1059194"/>
          </a:xfrm>
        </p:spPr>
      </p:pic>
      <p:sp>
        <p:nvSpPr>
          <p:cNvPr id="5" name="Tekstvak 4"/>
          <p:cNvSpPr txBox="1"/>
          <p:nvPr/>
        </p:nvSpPr>
        <p:spPr>
          <a:xfrm>
            <a:off x="838200" y="1583473"/>
            <a:ext cx="10703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859579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Literatuur/Oefenmateriaal</a:t>
            </a:r>
            <a:endParaRPr lang="nl-NL" dirty="0"/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3279" y="5798806"/>
            <a:ext cx="1885805" cy="1059194"/>
          </a:xfrm>
        </p:spPr>
      </p:pic>
      <p:sp>
        <p:nvSpPr>
          <p:cNvPr id="5" name="Tekstvak 4"/>
          <p:cNvSpPr txBox="1"/>
          <p:nvPr/>
        </p:nvSpPr>
        <p:spPr>
          <a:xfrm>
            <a:off x="838200" y="1583473"/>
            <a:ext cx="107033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smtClean="0"/>
              <a:t>Camel </a:t>
            </a:r>
            <a:r>
              <a:rPr lang="nl-NL" dirty="0" err="1" smtClean="0"/>
              <a:t>Cookbook</a:t>
            </a:r>
            <a:endParaRPr lang="nl-NL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smtClean="0"/>
              <a:t>Camel in Action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err="1" smtClean="0"/>
              <a:t>RedHat</a:t>
            </a:r>
            <a:r>
              <a:rPr lang="nl-NL" dirty="0" smtClean="0"/>
              <a:t> AD421 Camel Integration </a:t>
            </a:r>
            <a:r>
              <a:rPr lang="nl-NL" dirty="0" err="1" smtClean="0"/>
              <a:t>and</a:t>
            </a:r>
            <a:r>
              <a:rPr lang="nl-NL" dirty="0" smtClean="0"/>
              <a:t> Development </a:t>
            </a:r>
            <a:r>
              <a:rPr lang="nl-NL" dirty="0" err="1" smtClean="0"/>
              <a:t>with</a:t>
            </a:r>
            <a:r>
              <a:rPr lang="nl-NL" dirty="0" smtClean="0"/>
              <a:t> </a:t>
            </a:r>
            <a:r>
              <a:rPr lang="nl-NL" dirty="0" err="1" smtClean="0"/>
              <a:t>RedHat</a:t>
            </a:r>
            <a:r>
              <a:rPr lang="nl-NL" dirty="0" smtClean="0"/>
              <a:t> </a:t>
            </a:r>
            <a:r>
              <a:rPr lang="nl-NL" dirty="0" err="1" smtClean="0"/>
              <a:t>Fuse</a:t>
            </a:r>
            <a:r>
              <a:rPr lang="nl-NL" dirty="0" smtClean="0"/>
              <a:t> on </a:t>
            </a:r>
            <a:r>
              <a:rPr lang="nl-NL" dirty="0" err="1" smtClean="0"/>
              <a:t>OpenShift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47563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Wat is Apache Camel</a:t>
            </a:r>
            <a:endParaRPr lang="nl-NL" dirty="0"/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3279" y="5798806"/>
            <a:ext cx="1885805" cy="1059194"/>
          </a:xfrm>
        </p:spPr>
      </p:pic>
    </p:spTree>
    <p:extLst>
      <p:ext uri="{BB962C8B-B14F-4D97-AF65-F5344CB8AC3E}">
        <p14:creationId xmlns:p14="http://schemas.microsoft.com/office/powerpoint/2010/main" val="161827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Wat is Apache Camel</a:t>
            </a:r>
            <a:endParaRPr lang="nl-NL" dirty="0"/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3279" y="5798806"/>
            <a:ext cx="1885805" cy="1059194"/>
          </a:xfrm>
        </p:spPr>
      </p:pic>
      <p:sp>
        <p:nvSpPr>
          <p:cNvPr id="5" name="Tekstvak 4"/>
          <p:cNvSpPr txBox="1"/>
          <p:nvPr/>
        </p:nvSpPr>
        <p:spPr>
          <a:xfrm>
            <a:off x="838200" y="1583473"/>
            <a:ext cx="10703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smtClean="0"/>
              <a:t>Open Source </a:t>
            </a:r>
            <a:r>
              <a:rPr lang="nl-NL" dirty="0" err="1" smtClean="0"/>
              <a:t>integration</a:t>
            </a:r>
            <a:r>
              <a:rPr lang="nl-NL" dirty="0" smtClean="0"/>
              <a:t> </a:t>
            </a:r>
            <a:r>
              <a:rPr lang="nl-NL" dirty="0" err="1" smtClean="0"/>
              <a:t>framework</a:t>
            </a:r>
            <a:r>
              <a:rPr lang="nl-NL" dirty="0" smtClean="0"/>
              <a:t> waarmee je gemakkelijk verschillende systemen kunt integreren door het Produceren en Consumeren van data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373620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Wat is Apache Camel</a:t>
            </a:r>
            <a:endParaRPr lang="nl-NL" dirty="0"/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3279" y="5798806"/>
            <a:ext cx="1885805" cy="1059194"/>
          </a:xfrm>
        </p:spPr>
      </p:pic>
      <p:sp>
        <p:nvSpPr>
          <p:cNvPr id="5" name="Tekstvak 4"/>
          <p:cNvSpPr txBox="1"/>
          <p:nvPr/>
        </p:nvSpPr>
        <p:spPr>
          <a:xfrm>
            <a:off x="838200" y="1583473"/>
            <a:ext cx="107033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smtClean="0"/>
              <a:t>Open Source </a:t>
            </a:r>
            <a:r>
              <a:rPr lang="nl-NL" dirty="0" err="1" smtClean="0"/>
              <a:t>integration</a:t>
            </a:r>
            <a:r>
              <a:rPr lang="nl-NL" dirty="0" smtClean="0"/>
              <a:t> </a:t>
            </a:r>
            <a:r>
              <a:rPr lang="nl-NL" dirty="0" err="1" smtClean="0"/>
              <a:t>framework</a:t>
            </a:r>
            <a:r>
              <a:rPr lang="nl-NL" dirty="0" smtClean="0"/>
              <a:t> waarmee je gemakkelijk verschillende systemen kunt integreren door het Produceren en Consumeren van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smtClean="0"/>
              <a:t>Gebaseerd op bekende Enterprise Integration </a:t>
            </a:r>
            <a:r>
              <a:rPr lang="nl-NL" dirty="0" err="1" smtClean="0"/>
              <a:t>Pattern</a:t>
            </a:r>
            <a:r>
              <a:rPr lang="nl-NL" dirty="0" smtClean="0"/>
              <a:t> (</a:t>
            </a:r>
            <a:r>
              <a:rPr lang="nl-NL" dirty="0" err="1" smtClean="0"/>
              <a:t>EIPs</a:t>
            </a:r>
            <a:r>
              <a:rPr lang="nl-NL" dirty="0" smtClean="0"/>
              <a:t>)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4498775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Wat is Apache Camel</a:t>
            </a:r>
            <a:endParaRPr lang="nl-NL" dirty="0"/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3279" y="5798806"/>
            <a:ext cx="1885805" cy="1059194"/>
          </a:xfrm>
        </p:spPr>
      </p:pic>
      <p:sp>
        <p:nvSpPr>
          <p:cNvPr id="5" name="Tekstvak 4"/>
          <p:cNvSpPr txBox="1"/>
          <p:nvPr/>
        </p:nvSpPr>
        <p:spPr>
          <a:xfrm>
            <a:off x="838200" y="1583473"/>
            <a:ext cx="107033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smtClean="0"/>
              <a:t>Open Source </a:t>
            </a:r>
            <a:r>
              <a:rPr lang="nl-NL" dirty="0" err="1" smtClean="0"/>
              <a:t>integration</a:t>
            </a:r>
            <a:r>
              <a:rPr lang="nl-NL" dirty="0" smtClean="0"/>
              <a:t> </a:t>
            </a:r>
            <a:r>
              <a:rPr lang="nl-NL" dirty="0" err="1" smtClean="0"/>
              <a:t>framework</a:t>
            </a:r>
            <a:r>
              <a:rPr lang="nl-NL" dirty="0" smtClean="0"/>
              <a:t> waarmee je gemakkelijk verschillende systemen kunt integreren door het Produceren en Consumeren van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smtClean="0"/>
              <a:t>Gebaseerd op bekende Enterprise Integration </a:t>
            </a:r>
            <a:r>
              <a:rPr lang="nl-NL" dirty="0" err="1" smtClean="0"/>
              <a:t>Pattern</a:t>
            </a:r>
            <a:r>
              <a:rPr lang="nl-NL" dirty="0" smtClean="0"/>
              <a:t> (</a:t>
            </a:r>
            <a:r>
              <a:rPr lang="nl-NL" dirty="0" err="1" smtClean="0"/>
              <a:t>EIPs</a:t>
            </a:r>
            <a:r>
              <a:rPr lang="nl-NL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smtClean="0"/>
              <a:t>Industriestandaard voor het verminderen van </a:t>
            </a:r>
            <a:r>
              <a:rPr lang="nl-NL" dirty="0" err="1" smtClean="0"/>
              <a:t>boilerplate</a:t>
            </a:r>
            <a:r>
              <a:rPr lang="nl-NL" dirty="0" smtClean="0"/>
              <a:t> code voor complexe integraties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8300827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Wat is Apache Camel</a:t>
            </a:r>
            <a:endParaRPr lang="nl-NL" dirty="0"/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3279" y="5798806"/>
            <a:ext cx="1885805" cy="1059194"/>
          </a:xfrm>
        </p:spPr>
      </p:pic>
      <p:sp>
        <p:nvSpPr>
          <p:cNvPr id="5" name="Tekstvak 4"/>
          <p:cNvSpPr txBox="1"/>
          <p:nvPr/>
        </p:nvSpPr>
        <p:spPr>
          <a:xfrm>
            <a:off x="838200" y="1583473"/>
            <a:ext cx="107033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smtClean="0"/>
              <a:t>Open Source </a:t>
            </a:r>
            <a:r>
              <a:rPr lang="nl-NL" dirty="0" err="1" smtClean="0"/>
              <a:t>integration</a:t>
            </a:r>
            <a:r>
              <a:rPr lang="nl-NL" dirty="0" smtClean="0"/>
              <a:t> </a:t>
            </a:r>
            <a:r>
              <a:rPr lang="nl-NL" dirty="0" err="1" smtClean="0"/>
              <a:t>framework</a:t>
            </a:r>
            <a:r>
              <a:rPr lang="nl-NL" dirty="0" smtClean="0"/>
              <a:t> waarmee je gemakkelijk verschillende systemen kunt integreren door het Produceren en Consumeren van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smtClean="0"/>
              <a:t>Gebaseerd op bekende Enterprise Integration </a:t>
            </a:r>
            <a:r>
              <a:rPr lang="nl-NL" dirty="0" err="1" smtClean="0"/>
              <a:t>Pattern</a:t>
            </a:r>
            <a:r>
              <a:rPr lang="nl-NL" dirty="0" smtClean="0"/>
              <a:t> (</a:t>
            </a:r>
            <a:r>
              <a:rPr lang="nl-NL" dirty="0" err="1" smtClean="0"/>
              <a:t>EIPs</a:t>
            </a:r>
            <a:r>
              <a:rPr lang="nl-NL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smtClean="0"/>
              <a:t>Industriestandaard voor het verminderen van </a:t>
            </a:r>
            <a:r>
              <a:rPr lang="nl-NL" dirty="0" err="1" smtClean="0"/>
              <a:t>boilerplate</a:t>
            </a:r>
            <a:r>
              <a:rPr lang="nl-NL" dirty="0" smtClean="0"/>
              <a:t> code voor complexe integraties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smtClean="0"/>
              <a:t>Daarnaast: Error handling, </a:t>
            </a:r>
            <a:r>
              <a:rPr lang="nl-NL" dirty="0" err="1" smtClean="0"/>
              <a:t>Redelivery</a:t>
            </a:r>
            <a:r>
              <a:rPr lang="nl-NL" dirty="0" smtClean="0"/>
              <a:t> </a:t>
            </a:r>
            <a:r>
              <a:rPr lang="nl-NL" dirty="0" err="1" smtClean="0"/>
              <a:t>Policies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1355114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Camel Concepten</a:t>
            </a:r>
            <a:endParaRPr lang="nl-NL" dirty="0"/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3279" y="5798806"/>
            <a:ext cx="1885805" cy="1059194"/>
          </a:xfrm>
        </p:spPr>
      </p:pic>
      <p:sp>
        <p:nvSpPr>
          <p:cNvPr id="5" name="Tekstvak 4"/>
          <p:cNvSpPr txBox="1"/>
          <p:nvPr/>
        </p:nvSpPr>
        <p:spPr>
          <a:xfrm>
            <a:off x="838200" y="1583473"/>
            <a:ext cx="107033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smtClean="0"/>
              <a:t>Message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smtClean="0"/>
              <a:t>Exchange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smtClean="0"/>
              <a:t>Processor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smtClean="0"/>
              <a:t>Route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smtClean="0"/>
              <a:t>Component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err="1" smtClean="0"/>
              <a:t>Endpoint</a:t>
            </a:r>
            <a:endParaRPr lang="nl-NL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err="1" smtClean="0"/>
              <a:t>Expressions</a:t>
            </a:r>
            <a:r>
              <a:rPr lang="nl-NL" dirty="0" smtClean="0"/>
              <a:t> &amp; </a:t>
            </a:r>
            <a:r>
              <a:rPr lang="nl-NL" dirty="0" err="1" smtClean="0"/>
              <a:t>Predicates</a:t>
            </a:r>
            <a:endParaRPr lang="nl-NL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smtClean="0"/>
              <a:t>Camel Context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5370710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607560" cy="1325563"/>
          </a:xfrm>
        </p:spPr>
        <p:txBody>
          <a:bodyPr/>
          <a:lstStyle/>
          <a:p>
            <a:r>
              <a:rPr lang="nl-NL" dirty="0" smtClean="0"/>
              <a:t>Camel Concepten</a:t>
            </a:r>
            <a:endParaRPr lang="nl-NL" dirty="0"/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3279" y="5798806"/>
            <a:ext cx="1885805" cy="1059194"/>
          </a:xfrm>
        </p:spPr>
      </p:pic>
      <p:sp>
        <p:nvSpPr>
          <p:cNvPr id="5" name="Tekstvak 4"/>
          <p:cNvSpPr txBox="1"/>
          <p:nvPr/>
        </p:nvSpPr>
        <p:spPr>
          <a:xfrm>
            <a:off x="838200" y="1583473"/>
            <a:ext cx="40182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b="1" dirty="0" smtClean="0">
                <a:solidFill>
                  <a:schemeClr val="accent6"/>
                </a:solidFill>
              </a:rPr>
              <a:t>Message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smtClean="0"/>
              <a:t>Exchange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smtClean="0"/>
              <a:t>Processor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smtClean="0"/>
              <a:t>Route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smtClean="0"/>
              <a:t>Component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err="1" smtClean="0"/>
              <a:t>Endpoint</a:t>
            </a:r>
            <a:endParaRPr lang="nl-NL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err="1" smtClean="0"/>
              <a:t>Expressions</a:t>
            </a:r>
            <a:r>
              <a:rPr lang="nl-NL" dirty="0" smtClean="0"/>
              <a:t> &amp; </a:t>
            </a:r>
            <a:r>
              <a:rPr lang="nl-NL" dirty="0" err="1" smtClean="0"/>
              <a:t>Predicates</a:t>
            </a:r>
            <a:endParaRPr lang="nl-NL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smtClean="0"/>
              <a:t>Camel Context</a:t>
            </a:r>
            <a:endParaRPr lang="nl-NL" dirty="0"/>
          </a:p>
        </p:txBody>
      </p:sp>
      <p:sp>
        <p:nvSpPr>
          <p:cNvPr id="7" name="Titel 1"/>
          <p:cNvSpPr txBox="1">
            <a:spLocks/>
          </p:cNvSpPr>
          <p:nvPr/>
        </p:nvSpPr>
        <p:spPr>
          <a:xfrm>
            <a:off x="7373620" y="1027906"/>
            <a:ext cx="460756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dirty="0" smtClean="0"/>
              <a:t>Message</a:t>
            </a:r>
            <a:endParaRPr lang="nl-NL" dirty="0"/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7100" y="2272547"/>
            <a:ext cx="2400300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3550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607560" cy="1325563"/>
          </a:xfrm>
        </p:spPr>
        <p:txBody>
          <a:bodyPr/>
          <a:lstStyle/>
          <a:p>
            <a:r>
              <a:rPr lang="nl-NL" dirty="0" smtClean="0"/>
              <a:t>Camel Concepten</a:t>
            </a:r>
            <a:endParaRPr lang="nl-NL" dirty="0"/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3279" y="5798806"/>
            <a:ext cx="1885805" cy="1059194"/>
          </a:xfrm>
        </p:spPr>
      </p:pic>
      <p:sp>
        <p:nvSpPr>
          <p:cNvPr id="5" name="Tekstvak 4"/>
          <p:cNvSpPr txBox="1"/>
          <p:nvPr/>
        </p:nvSpPr>
        <p:spPr>
          <a:xfrm>
            <a:off x="838200" y="1583473"/>
            <a:ext cx="40182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smtClean="0"/>
              <a:t>Message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b="1" dirty="0" smtClean="0">
                <a:solidFill>
                  <a:schemeClr val="accent6"/>
                </a:solidFill>
              </a:rPr>
              <a:t>Exchange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smtClean="0"/>
              <a:t>Processor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smtClean="0"/>
              <a:t>Route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smtClean="0"/>
              <a:t>Component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err="1" smtClean="0"/>
              <a:t>Endpoint</a:t>
            </a:r>
            <a:endParaRPr lang="nl-NL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err="1" smtClean="0"/>
              <a:t>Expressions</a:t>
            </a:r>
            <a:r>
              <a:rPr lang="nl-NL" dirty="0" smtClean="0"/>
              <a:t> &amp; </a:t>
            </a:r>
            <a:r>
              <a:rPr lang="nl-NL" dirty="0" err="1" smtClean="0"/>
              <a:t>Predicates</a:t>
            </a:r>
            <a:endParaRPr lang="nl-NL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smtClean="0"/>
              <a:t>Camel Context</a:t>
            </a:r>
            <a:endParaRPr lang="nl-NL" dirty="0"/>
          </a:p>
        </p:txBody>
      </p:sp>
      <p:sp>
        <p:nvSpPr>
          <p:cNvPr id="7" name="Titel 1"/>
          <p:cNvSpPr txBox="1">
            <a:spLocks/>
          </p:cNvSpPr>
          <p:nvPr/>
        </p:nvSpPr>
        <p:spPr>
          <a:xfrm>
            <a:off x="7373620" y="1027906"/>
            <a:ext cx="460756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dirty="0" smtClean="0"/>
              <a:t>Exchange</a:t>
            </a:r>
            <a:endParaRPr lang="nl-NL" dirty="0"/>
          </a:p>
        </p:txBody>
      </p:sp>
      <p:pic>
        <p:nvPicPr>
          <p:cNvPr id="3" name="Afbeelding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340" y="2033918"/>
            <a:ext cx="3475990" cy="4084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569786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</TotalTime>
  <Words>350</Words>
  <Application>Microsoft Office PowerPoint</Application>
  <PresentationFormat>Breedbeeld</PresentationFormat>
  <Paragraphs>137</Paragraphs>
  <Slides>18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Kantoorthema</vt:lpstr>
      <vt:lpstr>PowerPoint-presentatie</vt:lpstr>
      <vt:lpstr>Wat is Apache Camel</vt:lpstr>
      <vt:lpstr>Wat is Apache Camel</vt:lpstr>
      <vt:lpstr>Wat is Apache Camel</vt:lpstr>
      <vt:lpstr>Wat is Apache Camel</vt:lpstr>
      <vt:lpstr>Wat is Apache Camel</vt:lpstr>
      <vt:lpstr>Camel Concepten</vt:lpstr>
      <vt:lpstr>Camel Concepten</vt:lpstr>
      <vt:lpstr>Camel Concepten</vt:lpstr>
      <vt:lpstr>Camel Concepten</vt:lpstr>
      <vt:lpstr>Camel Concepten</vt:lpstr>
      <vt:lpstr>Camel Concepten</vt:lpstr>
      <vt:lpstr>Camel Concepten</vt:lpstr>
      <vt:lpstr>Camel Concepten</vt:lpstr>
      <vt:lpstr>Camel Concepten</vt:lpstr>
      <vt:lpstr>Camel Concepten</vt:lpstr>
      <vt:lpstr>Demo</vt:lpstr>
      <vt:lpstr>Literatuur/Oefenmateriaal</vt:lpstr>
    </vt:vector>
  </TitlesOfParts>
  <Company>Sociale verzekeringsbank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Jutten, Thomas (AV)</dc:creator>
  <cp:lastModifiedBy>Jutten, Thomas (AV)</cp:lastModifiedBy>
  <cp:revision>4</cp:revision>
  <dcterms:created xsi:type="dcterms:W3CDTF">2022-03-01T15:58:21Z</dcterms:created>
  <dcterms:modified xsi:type="dcterms:W3CDTF">2022-03-01T21:06:23Z</dcterms:modified>
</cp:coreProperties>
</file>