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68" r:id="rId16"/>
    <p:sldId id="274" r:id="rId17"/>
    <p:sldId id="263" r:id="rId18"/>
    <p:sldId id="275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1A533-75AC-4333-9EB7-F6E127782E34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8E110-9057-4E68-B364-036BC2E022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881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9D00-37C7-4B63-9CCC-04C11FF140C9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30C-A0BC-4975-A0F0-8946F5B19B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6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9D00-37C7-4B63-9CCC-04C11FF140C9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30C-A0BC-4975-A0F0-8946F5B19B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35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9D00-37C7-4B63-9CCC-04C11FF140C9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30C-A0BC-4975-A0F0-8946F5B19B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928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9D00-37C7-4B63-9CCC-04C11FF140C9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30C-A0BC-4975-A0F0-8946F5B19B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6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9D00-37C7-4B63-9CCC-04C11FF140C9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30C-A0BC-4975-A0F0-8946F5B19B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0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9D00-37C7-4B63-9CCC-04C11FF140C9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30C-A0BC-4975-A0F0-8946F5B19B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4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9D00-37C7-4B63-9CCC-04C11FF140C9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30C-A0BC-4975-A0F0-8946F5B19B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713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9D00-37C7-4B63-9CCC-04C11FF140C9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30C-A0BC-4975-A0F0-8946F5B19B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602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9D00-37C7-4B63-9CCC-04C11FF140C9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30C-A0BC-4975-A0F0-8946F5B19B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48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9D00-37C7-4B63-9CCC-04C11FF140C9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30C-A0BC-4975-A0F0-8946F5B19B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127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9D00-37C7-4B63-9CCC-04C11FF140C9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30C-A0BC-4975-A0F0-8946F5B19B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612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89D00-37C7-4B63-9CCC-04C11FF140C9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3130C-A0BC-4975-A0F0-8946F5B19B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350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5nakRnfG4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7" y="443964"/>
            <a:ext cx="10681854" cy="5999641"/>
          </a:xfrm>
          <a:prstGeom prst="rect">
            <a:avLst/>
          </a:prstGeom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24248" y="5345084"/>
            <a:ext cx="9144000" cy="735676"/>
          </a:xfrm>
        </p:spPr>
        <p:txBody>
          <a:bodyPr/>
          <a:lstStyle/>
          <a:p>
            <a:r>
              <a:rPr lang="nl-NL" dirty="0" smtClean="0"/>
              <a:t>02-03-2022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339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Camel Concepten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  <p:sp>
        <p:nvSpPr>
          <p:cNvPr id="5" name="Tekstvak 4"/>
          <p:cNvSpPr txBox="1"/>
          <p:nvPr/>
        </p:nvSpPr>
        <p:spPr>
          <a:xfrm>
            <a:off x="838200" y="1583473"/>
            <a:ext cx="10703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smtClean="0">
                <a:solidFill>
                  <a:schemeClr val="accent6"/>
                </a:solidFill>
              </a:rPr>
              <a:t>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Endpoint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Expressions</a:t>
            </a:r>
            <a:r>
              <a:rPr lang="nl-NL" dirty="0" smtClean="0"/>
              <a:t> &amp; </a:t>
            </a:r>
            <a:r>
              <a:rPr lang="nl-NL" dirty="0" err="1" smtClean="0"/>
              <a:t>Predicates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Camel Context</a:t>
            </a:r>
            <a:endParaRPr lang="nl-NL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7373620" y="1027906"/>
            <a:ext cx="46075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Processor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6116320" y="2353469"/>
            <a:ext cx="523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</a:t>
            </a:r>
            <a:r>
              <a:rPr lang="en-US" dirty="0" err="1" smtClean="0"/>
              <a:t>bewerking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16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Camel Concepten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  <p:sp>
        <p:nvSpPr>
          <p:cNvPr id="5" name="Tekstvak 4"/>
          <p:cNvSpPr txBox="1"/>
          <p:nvPr/>
        </p:nvSpPr>
        <p:spPr>
          <a:xfrm>
            <a:off x="838200" y="1583473"/>
            <a:ext cx="10703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smtClean="0">
                <a:solidFill>
                  <a:schemeClr val="accent6"/>
                </a:solidFill>
              </a:rPr>
              <a:t>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Endpoint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Expressions</a:t>
            </a:r>
            <a:r>
              <a:rPr lang="nl-NL" dirty="0" smtClean="0"/>
              <a:t> &amp; </a:t>
            </a:r>
            <a:r>
              <a:rPr lang="nl-NL" dirty="0" err="1" smtClean="0"/>
              <a:t>Predicates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Camel Context</a:t>
            </a:r>
            <a:endParaRPr lang="nl-NL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7373620" y="1027906"/>
            <a:ext cx="46075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Route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6116320" y="2353469"/>
            <a:ext cx="5237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Pad </a:t>
            </a:r>
            <a:r>
              <a:rPr lang="en-US" dirty="0" err="1" smtClean="0"/>
              <a:t>tussen</a:t>
            </a:r>
            <a:r>
              <a:rPr lang="en-US" dirty="0" smtClean="0"/>
              <a:t> twee endpoints</a:t>
            </a:r>
          </a:p>
          <a:p>
            <a:r>
              <a:rPr lang="en-US" dirty="0" smtClean="0"/>
              <a:t>Java of XML DSL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9063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Camel Concepten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  <p:sp>
        <p:nvSpPr>
          <p:cNvPr id="5" name="Tekstvak 4"/>
          <p:cNvSpPr txBox="1"/>
          <p:nvPr/>
        </p:nvSpPr>
        <p:spPr>
          <a:xfrm>
            <a:off x="838200" y="1583473"/>
            <a:ext cx="10703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smtClean="0">
                <a:solidFill>
                  <a:schemeClr val="accent6"/>
                </a:solidFill>
              </a:rPr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Endpoint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Expressions</a:t>
            </a:r>
            <a:r>
              <a:rPr lang="nl-NL" dirty="0" smtClean="0"/>
              <a:t> &amp; </a:t>
            </a:r>
            <a:r>
              <a:rPr lang="nl-NL" dirty="0" err="1" smtClean="0"/>
              <a:t>Predicates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Camel Context</a:t>
            </a:r>
            <a:endParaRPr lang="nl-NL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7373620" y="1027906"/>
            <a:ext cx="46075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Component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6116320" y="2353469"/>
            <a:ext cx="523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Camel Libraries om met </a:t>
            </a:r>
            <a:r>
              <a:rPr lang="en-US" dirty="0" err="1" smtClean="0"/>
              <a:t>technologieen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praten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407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Camel Concepten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  <p:sp>
        <p:nvSpPr>
          <p:cNvPr id="5" name="Tekstvak 4"/>
          <p:cNvSpPr txBox="1"/>
          <p:nvPr/>
        </p:nvSpPr>
        <p:spPr>
          <a:xfrm>
            <a:off x="838200" y="1583473"/>
            <a:ext cx="10703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err="1" smtClean="0">
                <a:solidFill>
                  <a:schemeClr val="accent6"/>
                </a:solidFill>
              </a:rPr>
              <a:t>Endpoint</a:t>
            </a:r>
            <a:endParaRPr lang="nl-NL" b="1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Expressions</a:t>
            </a:r>
            <a:r>
              <a:rPr lang="nl-NL" dirty="0" smtClean="0"/>
              <a:t> &amp; </a:t>
            </a:r>
            <a:r>
              <a:rPr lang="nl-NL" dirty="0" err="1" smtClean="0"/>
              <a:t>Predicates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Camel Context</a:t>
            </a:r>
            <a:endParaRPr lang="nl-NL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7373620" y="1027906"/>
            <a:ext cx="46075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Endpoint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6116320" y="2353469"/>
            <a:ext cx="5237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Consumer Endpoint (from())</a:t>
            </a:r>
            <a:endParaRPr lang="nl-NL" dirty="0" smtClean="0"/>
          </a:p>
          <a:p>
            <a:r>
              <a:rPr lang="en-US" dirty="0" smtClean="0"/>
              <a:t>Producer Endpoint (to())</a:t>
            </a:r>
          </a:p>
          <a:p>
            <a:endParaRPr lang="nl-NL" dirty="0" smtClean="0"/>
          </a:p>
          <a:p>
            <a:r>
              <a:rPr lang="nl-NL" dirty="0" smtClean="0"/>
              <a:t>In URI formaat</a:t>
            </a:r>
          </a:p>
          <a:p>
            <a:r>
              <a:rPr lang="nl-NL" dirty="0" smtClean="0"/>
              <a:t>- </a:t>
            </a:r>
            <a:r>
              <a:rPr lang="nl-NL" dirty="0" err="1" smtClean="0"/>
              <a:t>direct:d.demo.component</a:t>
            </a:r>
            <a:endParaRPr lang="nl-NL" dirty="0" smtClean="0"/>
          </a:p>
          <a:p>
            <a:r>
              <a:rPr lang="nl-NL" dirty="0"/>
              <a:t>-</a:t>
            </a:r>
            <a:r>
              <a:rPr lang="nl-NL" dirty="0" smtClean="0"/>
              <a:t> http://localhost:80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150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Camel Concepten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  <p:sp>
        <p:nvSpPr>
          <p:cNvPr id="5" name="Tekstvak 4"/>
          <p:cNvSpPr txBox="1"/>
          <p:nvPr/>
        </p:nvSpPr>
        <p:spPr>
          <a:xfrm>
            <a:off x="838200" y="1583473"/>
            <a:ext cx="10703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Endpoint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err="1" smtClean="0">
                <a:solidFill>
                  <a:schemeClr val="accent6"/>
                </a:solidFill>
              </a:rPr>
              <a:t>Expressions</a:t>
            </a:r>
            <a:r>
              <a:rPr lang="nl-NL" b="1" dirty="0" smtClean="0">
                <a:solidFill>
                  <a:schemeClr val="accent6"/>
                </a:solidFill>
              </a:rPr>
              <a:t> &amp; </a:t>
            </a:r>
            <a:r>
              <a:rPr lang="nl-NL" b="1" dirty="0" err="1" smtClean="0">
                <a:solidFill>
                  <a:schemeClr val="accent6"/>
                </a:solidFill>
              </a:rPr>
              <a:t>Predicates</a:t>
            </a:r>
            <a:endParaRPr lang="nl-NL" b="1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Camel Context</a:t>
            </a:r>
            <a:endParaRPr lang="nl-NL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6177280" y="1027906"/>
            <a:ext cx="58039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Expressions</a:t>
            </a:r>
            <a:r>
              <a:rPr lang="nl-NL" dirty="0" smtClean="0"/>
              <a:t> &amp; </a:t>
            </a:r>
            <a:r>
              <a:rPr lang="nl-NL" dirty="0" err="1" smtClean="0"/>
              <a:t>Predicates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6116320" y="2353469"/>
            <a:ext cx="5237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Regex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CRON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Simple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Groovy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Etc…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576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07560" cy="1325563"/>
          </a:xfrm>
        </p:spPr>
        <p:txBody>
          <a:bodyPr/>
          <a:lstStyle/>
          <a:p>
            <a:r>
              <a:rPr lang="nl-NL" dirty="0" smtClean="0"/>
              <a:t>Camel Concepten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  <p:sp>
        <p:nvSpPr>
          <p:cNvPr id="5" name="Tekstvak 4"/>
          <p:cNvSpPr txBox="1"/>
          <p:nvPr/>
        </p:nvSpPr>
        <p:spPr>
          <a:xfrm>
            <a:off x="838200" y="1583473"/>
            <a:ext cx="4018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Endpoint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Expressions</a:t>
            </a:r>
            <a:r>
              <a:rPr lang="nl-NL" dirty="0" smtClean="0"/>
              <a:t> &amp; </a:t>
            </a:r>
            <a:r>
              <a:rPr lang="nl-NL" dirty="0" err="1" smtClean="0"/>
              <a:t>Predicates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smtClean="0">
                <a:solidFill>
                  <a:schemeClr val="accent6"/>
                </a:solidFill>
              </a:rPr>
              <a:t>Camel</a:t>
            </a:r>
            <a:r>
              <a:rPr lang="nl-NL" dirty="0" smtClean="0"/>
              <a:t> </a:t>
            </a:r>
            <a:r>
              <a:rPr lang="nl-NL" b="1" dirty="0" smtClean="0">
                <a:solidFill>
                  <a:schemeClr val="accent6"/>
                </a:solidFill>
              </a:rPr>
              <a:t>Context</a:t>
            </a:r>
            <a:endParaRPr lang="nl-NL" b="1" dirty="0">
              <a:solidFill>
                <a:schemeClr val="accent6"/>
              </a:solidFill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7373620" y="1027906"/>
            <a:ext cx="46075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Camel Context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20" y="1986797"/>
            <a:ext cx="652272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9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07560" cy="1325563"/>
          </a:xfrm>
        </p:spPr>
        <p:txBody>
          <a:bodyPr/>
          <a:lstStyle/>
          <a:p>
            <a:r>
              <a:rPr lang="nl-NL" dirty="0" smtClean="0"/>
              <a:t>Camel Concepten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  <p:sp>
        <p:nvSpPr>
          <p:cNvPr id="5" name="Tekstvak 4"/>
          <p:cNvSpPr txBox="1"/>
          <p:nvPr/>
        </p:nvSpPr>
        <p:spPr>
          <a:xfrm>
            <a:off x="838200" y="1583473"/>
            <a:ext cx="4018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Endpoint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Expressions</a:t>
            </a:r>
            <a:r>
              <a:rPr lang="nl-NL" dirty="0" smtClean="0"/>
              <a:t> &amp; </a:t>
            </a:r>
            <a:r>
              <a:rPr lang="nl-NL" dirty="0" err="1" smtClean="0"/>
              <a:t>Predicates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smtClean="0">
                <a:solidFill>
                  <a:schemeClr val="accent6"/>
                </a:solidFill>
              </a:rPr>
              <a:t>Camel</a:t>
            </a:r>
            <a:r>
              <a:rPr lang="nl-NL" dirty="0" smtClean="0"/>
              <a:t> </a:t>
            </a:r>
            <a:r>
              <a:rPr lang="nl-NL" b="1" dirty="0" smtClean="0">
                <a:solidFill>
                  <a:schemeClr val="accent6"/>
                </a:solidFill>
              </a:rPr>
              <a:t>Context</a:t>
            </a:r>
            <a:endParaRPr lang="nl-NL" b="1" dirty="0">
              <a:solidFill>
                <a:schemeClr val="accent6"/>
              </a:solidFill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7373620" y="1027906"/>
            <a:ext cx="46075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Camel Context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710" y="1975344"/>
            <a:ext cx="8157210" cy="383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5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  <p:sp>
        <p:nvSpPr>
          <p:cNvPr id="5" name="Tekstvak 4"/>
          <p:cNvSpPr txBox="1"/>
          <p:nvPr/>
        </p:nvSpPr>
        <p:spPr>
          <a:xfrm>
            <a:off x="838200" y="1583473"/>
            <a:ext cx="1070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595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Literatuur/Oefenmateriaal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  <p:sp>
        <p:nvSpPr>
          <p:cNvPr id="5" name="Tekstvak 4"/>
          <p:cNvSpPr txBox="1"/>
          <p:nvPr/>
        </p:nvSpPr>
        <p:spPr>
          <a:xfrm>
            <a:off x="838200" y="1583473"/>
            <a:ext cx="10703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Camel </a:t>
            </a:r>
            <a:r>
              <a:rPr lang="nl-NL" dirty="0" err="1" smtClean="0"/>
              <a:t>Cookbook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Camel in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RedHat</a:t>
            </a:r>
            <a:r>
              <a:rPr lang="nl-NL" dirty="0" smtClean="0"/>
              <a:t> AD421 Camel Integration </a:t>
            </a:r>
            <a:r>
              <a:rPr lang="nl-NL" dirty="0" err="1" smtClean="0"/>
              <a:t>and</a:t>
            </a:r>
            <a:r>
              <a:rPr lang="nl-NL" dirty="0" smtClean="0"/>
              <a:t> Development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RedHat</a:t>
            </a:r>
            <a:r>
              <a:rPr lang="nl-NL" dirty="0" smtClean="0"/>
              <a:t> </a:t>
            </a:r>
            <a:r>
              <a:rPr lang="nl-NL" dirty="0" err="1" smtClean="0"/>
              <a:t>Fuse</a:t>
            </a:r>
            <a:r>
              <a:rPr lang="nl-NL" dirty="0" smtClean="0"/>
              <a:t> on </a:t>
            </a:r>
            <a:r>
              <a:rPr lang="nl-NL" dirty="0" err="1" smtClean="0"/>
              <a:t>OpenShift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Enterprise Integration Patterns (EIP) using Apache Camel | What is Apache Camel and how to use it? - YouTube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75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Apache Camel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</p:spTree>
    <p:extLst>
      <p:ext uri="{BB962C8B-B14F-4D97-AF65-F5344CB8AC3E}">
        <p14:creationId xmlns:p14="http://schemas.microsoft.com/office/powerpoint/2010/main" val="16182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Apache Camel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  <p:sp>
        <p:nvSpPr>
          <p:cNvPr id="5" name="Tekstvak 4"/>
          <p:cNvSpPr txBox="1"/>
          <p:nvPr/>
        </p:nvSpPr>
        <p:spPr>
          <a:xfrm>
            <a:off x="838200" y="1583473"/>
            <a:ext cx="10703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Open Source </a:t>
            </a:r>
            <a:r>
              <a:rPr lang="nl-NL" dirty="0" err="1" smtClean="0"/>
              <a:t>integration</a:t>
            </a:r>
            <a:r>
              <a:rPr lang="nl-NL" dirty="0" smtClean="0"/>
              <a:t> </a:t>
            </a:r>
            <a:r>
              <a:rPr lang="nl-NL" dirty="0" err="1" smtClean="0"/>
              <a:t>framework</a:t>
            </a:r>
            <a:r>
              <a:rPr lang="nl-NL" dirty="0" smtClean="0"/>
              <a:t> waarmee je gemakkelijk verschillende systemen kunt integreren door het </a:t>
            </a:r>
            <a:r>
              <a:rPr lang="nl-NL" dirty="0" smtClean="0"/>
              <a:t>Produceren en </a:t>
            </a:r>
            <a:r>
              <a:rPr lang="nl-NL" dirty="0" smtClean="0"/>
              <a:t>Consumeren van data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736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Apache Camel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  <p:sp>
        <p:nvSpPr>
          <p:cNvPr id="5" name="Tekstvak 4"/>
          <p:cNvSpPr txBox="1"/>
          <p:nvPr/>
        </p:nvSpPr>
        <p:spPr>
          <a:xfrm>
            <a:off x="838200" y="1583473"/>
            <a:ext cx="10703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Open Source </a:t>
            </a:r>
            <a:r>
              <a:rPr lang="nl-NL" dirty="0" err="1" smtClean="0"/>
              <a:t>integration</a:t>
            </a:r>
            <a:r>
              <a:rPr lang="nl-NL" dirty="0" smtClean="0"/>
              <a:t> </a:t>
            </a:r>
            <a:r>
              <a:rPr lang="nl-NL" dirty="0" err="1" smtClean="0"/>
              <a:t>framework</a:t>
            </a:r>
            <a:r>
              <a:rPr lang="nl-NL" dirty="0" smtClean="0"/>
              <a:t> waarmee je gemakkelijk verschillende systemen kunt integreren door het Produceren en Consumeren van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Gebaseerd op bekende Enterprise Integration </a:t>
            </a:r>
            <a:r>
              <a:rPr lang="nl-NL" dirty="0" err="1" smtClean="0"/>
              <a:t>Pattern</a:t>
            </a:r>
            <a:r>
              <a:rPr lang="nl-NL" dirty="0" smtClean="0"/>
              <a:t> (</a:t>
            </a:r>
            <a:r>
              <a:rPr lang="nl-NL" dirty="0" err="1" smtClean="0"/>
              <a:t>EIPs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987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Apache Camel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  <p:sp>
        <p:nvSpPr>
          <p:cNvPr id="5" name="Tekstvak 4"/>
          <p:cNvSpPr txBox="1"/>
          <p:nvPr/>
        </p:nvSpPr>
        <p:spPr>
          <a:xfrm>
            <a:off x="838200" y="1583473"/>
            <a:ext cx="10703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Open Source </a:t>
            </a:r>
            <a:r>
              <a:rPr lang="nl-NL" dirty="0" err="1" smtClean="0"/>
              <a:t>integration</a:t>
            </a:r>
            <a:r>
              <a:rPr lang="nl-NL" dirty="0" smtClean="0"/>
              <a:t> </a:t>
            </a:r>
            <a:r>
              <a:rPr lang="nl-NL" dirty="0" err="1" smtClean="0"/>
              <a:t>framework</a:t>
            </a:r>
            <a:r>
              <a:rPr lang="nl-NL" dirty="0" smtClean="0"/>
              <a:t> waarmee je gemakkelijk verschillende systemen kunt integreren door het Produceren en Consumeren van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Gebaseerd op bekende Enterprise Integration </a:t>
            </a:r>
            <a:r>
              <a:rPr lang="nl-NL" dirty="0" err="1" smtClean="0"/>
              <a:t>Pattern</a:t>
            </a:r>
            <a:r>
              <a:rPr lang="nl-NL" dirty="0" smtClean="0"/>
              <a:t> (</a:t>
            </a:r>
            <a:r>
              <a:rPr lang="nl-NL" dirty="0" err="1" smtClean="0"/>
              <a:t>EIPs</a:t>
            </a:r>
            <a:r>
              <a:rPr lang="nl-NL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Industriestandaard voor het verminderen van </a:t>
            </a:r>
            <a:r>
              <a:rPr lang="nl-NL" dirty="0" err="1" smtClean="0"/>
              <a:t>boilerplate</a:t>
            </a:r>
            <a:r>
              <a:rPr lang="nl-NL" dirty="0" smtClean="0"/>
              <a:t> code voor complexe integraties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00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Apache Camel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  <p:sp>
        <p:nvSpPr>
          <p:cNvPr id="5" name="Tekstvak 4"/>
          <p:cNvSpPr txBox="1"/>
          <p:nvPr/>
        </p:nvSpPr>
        <p:spPr>
          <a:xfrm>
            <a:off x="838200" y="1583473"/>
            <a:ext cx="10703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Open Source </a:t>
            </a:r>
            <a:r>
              <a:rPr lang="nl-NL" dirty="0" err="1" smtClean="0"/>
              <a:t>integration</a:t>
            </a:r>
            <a:r>
              <a:rPr lang="nl-NL" dirty="0" smtClean="0"/>
              <a:t> </a:t>
            </a:r>
            <a:r>
              <a:rPr lang="nl-NL" dirty="0" err="1" smtClean="0"/>
              <a:t>framework</a:t>
            </a:r>
            <a:r>
              <a:rPr lang="nl-NL" dirty="0" smtClean="0"/>
              <a:t> waarmee je gemakkelijk verschillende systemen kunt integreren door het Produceren en Consumeren van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Gebaseerd op bekende Enterprise Integration </a:t>
            </a:r>
            <a:r>
              <a:rPr lang="nl-NL" dirty="0" err="1" smtClean="0"/>
              <a:t>Pattern</a:t>
            </a:r>
            <a:r>
              <a:rPr lang="nl-NL" dirty="0" smtClean="0"/>
              <a:t> (</a:t>
            </a:r>
            <a:r>
              <a:rPr lang="nl-NL" dirty="0" err="1" smtClean="0"/>
              <a:t>EIPs</a:t>
            </a:r>
            <a:r>
              <a:rPr lang="nl-NL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Industriestandaard voor het verminderen van </a:t>
            </a:r>
            <a:r>
              <a:rPr lang="nl-NL" dirty="0" err="1" smtClean="0"/>
              <a:t>boilerplate</a:t>
            </a:r>
            <a:r>
              <a:rPr lang="nl-NL" dirty="0" smtClean="0"/>
              <a:t> code voor complexe integraties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Daarnaast: Error handling, </a:t>
            </a:r>
            <a:r>
              <a:rPr lang="nl-NL" dirty="0" err="1" smtClean="0"/>
              <a:t>Redelivery</a:t>
            </a:r>
            <a:r>
              <a:rPr lang="nl-NL" dirty="0" smtClean="0"/>
              <a:t> </a:t>
            </a:r>
            <a:r>
              <a:rPr lang="nl-NL" dirty="0" err="1" smtClean="0"/>
              <a:t>Policies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551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Camel Concepten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  <p:sp>
        <p:nvSpPr>
          <p:cNvPr id="5" name="Tekstvak 4"/>
          <p:cNvSpPr txBox="1"/>
          <p:nvPr/>
        </p:nvSpPr>
        <p:spPr>
          <a:xfrm>
            <a:off x="838200" y="1583473"/>
            <a:ext cx="10703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Endpoint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Expressions</a:t>
            </a:r>
            <a:r>
              <a:rPr lang="nl-NL" dirty="0" smtClean="0"/>
              <a:t> &amp; </a:t>
            </a:r>
            <a:r>
              <a:rPr lang="nl-NL" dirty="0" err="1" smtClean="0"/>
              <a:t>Predicates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Camel Context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707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07560" cy="1325563"/>
          </a:xfrm>
        </p:spPr>
        <p:txBody>
          <a:bodyPr/>
          <a:lstStyle/>
          <a:p>
            <a:r>
              <a:rPr lang="nl-NL" dirty="0" smtClean="0"/>
              <a:t>Camel Concepten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  <p:sp>
        <p:nvSpPr>
          <p:cNvPr id="5" name="Tekstvak 4"/>
          <p:cNvSpPr txBox="1"/>
          <p:nvPr/>
        </p:nvSpPr>
        <p:spPr>
          <a:xfrm>
            <a:off x="838200" y="1583473"/>
            <a:ext cx="4018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smtClean="0">
                <a:solidFill>
                  <a:schemeClr val="accent6"/>
                </a:solidFill>
              </a:rPr>
              <a:t>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Endpoint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Expressions</a:t>
            </a:r>
            <a:r>
              <a:rPr lang="nl-NL" dirty="0" smtClean="0"/>
              <a:t> &amp; </a:t>
            </a:r>
            <a:r>
              <a:rPr lang="nl-NL" dirty="0" err="1" smtClean="0"/>
              <a:t>Predicates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Camel Context</a:t>
            </a:r>
            <a:endParaRPr lang="nl-NL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7373620" y="1027906"/>
            <a:ext cx="46075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Message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2272547"/>
            <a:ext cx="24003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07560" cy="1325563"/>
          </a:xfrm>
        </p:spPr>
        <p:txBody>
          <a:bodyPr/>
          <a:lstStyle/>
          <a:p>
            <a:r>
              <a:rPr lang="nl-NL" dirty="0" smtClean="0"/>
              <a:t>Camel Concepten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  <p:sp>
        <p:nvSpPr>
          <p:cNvPr id="5" name="Tekstvak 4"/>
          <p:cNvSpPr txBox="1"/>
          <p:nvPr/>
        </p:nvSpPr>
        <p:spPr>
          <a:xfrm>
            <a:off x="838200" y="1583473"/>
            <a:ext cx="4018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smtClean="0">
                <a:solidFill>
                  <a:schemeClr val="accent6"/>
                </a:solidFill>
              </a:rPr>
              <a:t>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Endpoint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Expressions</a:t>
            </a:r>
            <a:r>
              <a:rPr lang="nl-NL" dirty="0" smtClean="0"/>
              <a:t> &amp; </a:t>
            </a:r>
            <a:r>
              <a:rPr lang="nl-NL" dirty="0" err="1" smtClean="0"/>
              <a:t>Predicates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Camel Context</a:t>
            </a:r>
            <a:endParaRPr lang="nl-NL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7373620" y="1027906"/>
            <a:ext cx="46075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Exchange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40" y="2033918"/>
            <a:ext cx="3475990" cy="408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6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372</Words>
  <Application>Microsoft Office PowerPoint</Application>
  <PresentationFormat>Breedbeeld</PresentationFormat>
  <Paragraphs>140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Kantoorthema</vt:lpstr>
      <vt:lpstr>PowerPoint-presentatie</vt:lpstr>
      <vt:lpstr>Wat is Apache Camel</vt:lpstr>
      <vt:lpstr>Wat is Apache Camel</vt:lpstr>
      <vt:lpstr>Wat is Apache Camel</vt:lpstr>
      <vt:lpstr>Wat is Apache Camel</vt:lpstr>
      <vt:lpstr>Wat is Apache Camel</vt:lpstr>
      <vt:lpstr>Camel Concepten</vt:lpstr>
      <vt:lpstr>Camel Concepten</vt:lpstr>
      <vt:lpstr>Camel Concepten</vt:lpstr>
      <vt:lpstr>Camel Concepten</vt:lpstr>
      <vt:lpstr>Camel Concepten</vt:lpstr>
      <vt:lpstr>Camel Concepten</vt:lpstr>
      <vt:lpstr>Camel Concepten</vt:lpstr>
      <vt:lpstr>Camel Concepten</vt:lpstr>
      <vt:lpstr>Camel Concepten</vt:lpstr>
      <vt:lpstr>Camel Concepten</vt:lpstr>
      <vt:lpstr>Demo</vt:lpstr>
      <vt:lpstr>Literatuur/Oefenmateriaal</vt:lpstr>
    </vt:vector>
  </TitlesOfParts>
  <Company>Sociale verzekeringsbank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Jutten, Thomas (AV)</dc:creator>
  <cp:lastModifiedBy>Jutten, Thomas (AV)</cp:lastModifiedBy>
  <cp:revision>7</cp:revision>
  <dcterms:created xsi:type="dcterms:W3CDTF">2022-03-01T15:58:21Z</dcterms:created>
  <dcterms:modified xsi:type="dcterms:W3CDTF">2022-03-02T13:07:03Z</dcterms:modified>
</cp:coreProperties>
</file>