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スライド1: タイトル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スライド10: 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スライド11: エンディング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スライド2: 目次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スライド3: GitHubの進化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スライド4: Asciidoc設計書管理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スライド5: コードレビューの自動化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スライド6: GitHub ActionsのCI/CD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スライド7: モダン開発フロー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スライド8: 導入メリットとTips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スライド9: まとめ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2025-05-18T01:18:11Z</dcterms:created>
  <dcterms:modified xsi:type="dcterms:W3CDTF">2025-05-18T01:18:11Z</dcterms:modified>
</cp:coreProperties>
</file>